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9144000" cy="6858000"/>
  <p:notesSz cx="6858000" cy="9144000"/>
  <p:defaultTextStyle>
    <a:lvl1pPr>
      <a:defRPr b="1">
        <a:latin typeface="Franklin Gothic Medium"/>
        <a:ea typeface="Franklin Gothic Medium"/>
        <a:cs typeface="Franklin Gothic Medium"/>
        <a:sym typeface="Franklin Gothic Medium"/>
      </a:defRPr>
    </a:lvl1pPr>
    <a:lvl2pPr indent="457200">
      <a:defRPr b="1">
        <a:latin typeface="Franklin Gothic Medium"/>
        <a:ea typeface="Franklin Gothic Medium"/>
        <a:cs typeface="Franklin Gothic Medium"/>
        <a:sym typeface="Franklin Gothic Medium"/>
      </a:defRPr>
    </a:lvl2pPr>
    <a:lvl3pPr indent="914400">
      <a:defRPr b="1">
        <a:latin typeface="Franklin Gothic Medium"/>
        <a:ea typeface="Franklin Gothic Medium"/>
        <a:cs typeface="Franklin Gothic Medium"/>
        <a:sym typeface="Franklin Gothic Medium"/>
      </a:defRPr>
    </a:lvl3pPr>
    <a:lvl4pPr indent="1371600">
      <a:defRPr b="1">
        <a:latin typeface="Franklin Gothic Medium"/>
        <a:ea typeface="Franklin Gothic Medium"/>
        <a:cs typeface="Franklin Gothic Medium"/>
        <a:sym typeface="Franklin Gothic Medium"/>
      </a:defRPr>
    </a:lvl4pPr>
    <a:lvl5pPr indent="1828800">
      <a:defRPr b="1">
        <a:latin typeface="Franklin Gothic Medium"/>
        <a:ea typeface="Franklin Gothic Medium"/>
        <a:cs typeface="Franklin Gothic Medium"/>
        <a:sym typeface="Franklin Gothic Medium"/>
      </a:defRPr>
    </a:lvl5pPr>
    <a:lvl6pPr indent="2286000">
      <a:defRPr b="1">
        <a:latin typeface="Franklin Gothic Medium"/>
        <a:ea typeface="Franklin Gothic Medium"/>
        <a:cs typeface="Franklin Gothic Medium"/>
        <a:sym typeface="Franklin Gothic Medium"/>
      </a:defRPr>
    </a:lvl6pPr>
    <a:lvl7pPr indent="2743200">
      <a:defRPr b="1">
        <a:latin typeface="Franklin Gothic Medium"/>
        <a:ea typeface="Franklin Gothic Medium"/>
        <a:cs typeface="Franklin Gothic Medium"/>
        <a:sym typeface="Franklin Gothic Medium"/>
      </a:defRPr>
    </a:lvl7pPr>
    <a:lvl8pPr indent="3200400">
      <a:defRPr b="1">
        <a:latin typeface="Franklin Gothic Medium"/>
        <a:ea typeface="Franklin Gothic Medium"/>
        <a:cs typeface="Franklin Gothic Medium"/>
        <a:sym typeface="Franklin Gothic Medium"/>
      </a:defRPr>
    </a:lvl8pPr>
    <a:lvl9pPr indent="3657600">
      <a:defRPr b="1">
        <a:latin typeface="Franklin Gothic Medium"/>
        <a:ea typeface="Franklin Gothic Medium"/>
        <a:cs typeface="Franklin Gothic Medium"/>
        <a:sym typeface="Franklin Gothic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Franklin Gothic Medium"/>
          <a:ea typeface="Franklin Gothic Medium"/>
          <a:cs typeface="Franklin Gothic Medium"/>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AD3CF"/>
          </a:solidFill>
        </a:fill>
      </a:tcStyle>
    </a:wholeTbl>
    <a:band2H>
      <a:tcTxStyle b="def" i="def"/>
      <a:tcStyle>
        <a:tcBdr/>
        <a:fill>
          <a:solidFill>
            <a:srgbClr val="F5EAE8"/>
          </a:solidFill>
        </a:fill>
      </a:tcStyle>
    </a:band2H>
    <a:firstCol>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66951"/>
          </a:solidFill>
        </a:fill>
      </a:tcStyle>
    </a:firstCol>
    <a:lastRow>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66951"/>
          </a:solidFill>
        </a:fill>
      </a:tcStyle>
    </a:lastRow>
    <a:firstRow>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66951"/>
          </a:solidFill>
        </a:fill>
      </a:tcStyle>
    </a:firstRow>
  </a:tblStyle>
  <a:tblStyle styleId="{C7B018BB-80A7-4F77-B60F-C8B233D01FF8}" styleName="">
    <a:tblBg/>
    <a:wholeTbl>
      <a:tcTxStyle b="on" i="on">
        <a:font>
          <a:latin typeface="Franklin Gothic Medium"/>
          <a:ea typeface="Franklin Gothic Medium"/>
          <a:cs typeface="Franklin Gothic Medium"/>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AD4"/>
          </a:solidFill>
        </a:fill>
      </a:tcStyle>
    </a:wholeTbl>
    <a:band2H>
      <a:tcTxStyle b="def" i="def"/>
      <a:tcStyle>
        <a:tcBdr/>
        <a:fill>
          <a:solidFill>
            <a:srgbClr val="EEEDEB"/>
          </a:solidFill>
        </a:fill>
      </a:tcStyle>
    </a:band2H>
    <a:firstCol>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28B70"/>
          </a:solidFill>
        </a:fill>
      </a:tcStyle>
    </a:firstCol>
    <a:lastRow>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28B70"/>
          </a:solidFill>
        </a:fill>
      </a:tcStyle>
    </a:lastRow>
    <a:firstRow>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28B70"/>
          </a:solidFill>
        </a:fill>
      </a:tcStyle>
    </a:firstRow>
  </a:tblStyle>
  <a:tblStyle styleId="{EEE7283C-3CF3-47DC-8721-378D4A62B228}" styleName="">
    <a:tblBg/>
    <a:wholeTbl>
      <a:tcTxStyle b="on" i="on">
        <a:font>
          <a:latin typeface="Franklin Gothic Medium"/>
          <a:ea typeface="Franklin Gothic Medium"/>
          <a:cs typeface="Franklin Gothic Medium"/>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D5D6"/>
          </a:solidFill>
        </a:fill>
      </a:tcStyle>
    </a:wholeTbl>
    <a:band2H>
      <a:tcTxStyle b="def" i="def"/>
      <a:tcStyle>
        <a:tcBdr/>
        <a:fill>
          <a:solidFill>
            <a:srgbClr val="EBEBEC"/>
          </a:solidFill>
        </a:fill>
      </a:tcStyle>
    </a:band2H>
    <a:firstCol>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F777D"/>
          </a:solidFill>
        </a:fill>
      </a:tcStyle>
    </a:firstCol>
    <a:lastRow>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F777D"/>
          </a:solidFill>
        </a:fill>
      </a:tcStyle>
    </a:lastRow>
    <a:firstRow>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F777D"/>
          </a:solidFill>
        </a:fill>
      </a:tcStyle>
    </a:firstRow>
  </a:tblStyle>
  <a:tblStyle styleId="{CF821DB8-F4EB-4A41-A1BA-3FCAFE7338EE}" styleName="">
    <a:tblBg/>
    <a:wholeTbl>
      <a:tcTxStyle b="on" i="on">
        <a:font>
          <a:latin typeface="Franklin Gothic Medium"/>
          <a:ea typeface="Franklin Gothic Medium"/>
          <a:cs typeface="Franklin Gothic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Franklin Gothic Medium"/>
          <a:ea typeface="Franklin Gothic Medium"/>
          <a:cs typeface="Franklin Gothic Medium"/>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66951"/>
          </a:solidFill>
        </a:fill>
      </a:tcStyle>
    </a:firstCol>
    <a:lastRow>
      <a:tcTxStyle b="on" i="on">
        <a:font>
          <a:latin typeface="Franklin Gothic Medium"/>
          <a:ea typeface="Franklin Gothic Medium"/>
          <a:cs typeface="Franklin Gothic Medium"/>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Franklin Gothic Medium"/>
          <a:ea typeface="Franklin Gothic Medium"/>
          <a:cs typeface="Franklin Gothic Medium"/>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C66951"/>
          </a:solidFill>
        </a:fill>
      </a:tcStyle>
    </a:firstRow>
  </a:tblStyle>
  <a:tblStyle styleId="{33BA23B1-9221-436E-865A-0063620EA4FD}" styleName="">
    <a:tblBg/>
    <a:wholeTbl>
      <a:tcTxStyle b="on" i="on">
        <a:font>
          <a:latin typeface="Franklin Gothic Medium"/>
          <a:ea typeface="Franklin Gothic Medium"/>
          <a:cs typeface="Franklin Gothic Medium"/>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Franklin Gothic Medium"/>
          <a:ea typeface="Franklin Gothic Medium"/>
          <a:cs typeface="Franklin Gothic Medium"/>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Franklin Gothic Medium"/>
          <a:ea typeface="Franklin Gothic Medium"/>
          <a:cs typeface="Franklin Gothic Medium"/>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Franklin Gothic Medium"/>
          <a:ea typeface="Franklin Gothic Medium"/>
          <a:cs typeface="Franklin Gothic Medium"/>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Franklin Gothic Medium"/>
          <a:ea typeface="Franklin Gothic Medium"/>
          <a:cs typeface="Franklin Gothic Medium"/>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Franklin Gothic Medium"/>
          <a:ea typeface="Franklin Gothic Medium"/>
          <a:cs typeface="Franklin Gothic Medium"/>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p:nvPr>
            <p:ph type="sldImg"/>
          </p:nvPr>
        </p:nvSpPr>
        <p:spPr>
          <a:xfrm>
            <a:off x="1143000" y="685800"/>
            <a:ext cx="4572000" cy="3429000"/>
          </a:xfrm>
          <a:prstGeom prst="rect">
            <a:avLst/>
          </a:prstGeom>
        </p:spPr>
        <p:txBody>
          <a:bodyPr/>
          <a:lstStyle/>
          <a:p>
            <a:pPr lvl="0"/>
          </a:p>
        </p:txBody>
      </p:sp>
      <p:sp>
        <p:nvSpPr>
          <p:cNvPr id="61" name="Shape 61"/>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sldImg"/>
          </p:nvPr>
        </p:nvSpPr>
        <p:spPr>
          <a:prstGeom prst="rect">
            <a:avLst/>
          </a:prstGeom>
        </p:spPr>
        <p:txBody>
          <a:bodyPr/>
          <a:lstStyle/>
          <a:p>
            <a:pPr lvl="0"/>
          </a:p>
        </p:txBody>
      </p:sp>
      <p:sp>
        <p:nvSpPr>
          <p:cNvPr id="74" name="Shape 74"/>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Remind the students to get into the habit of picking out important concepts and main ideas of informational text that they are reading for their college classes.  Rick Wormeli says that word choice is not what leads to learning in one-word summaries.  Rather, student rationale for choosing certain words reinforces and expands their learning.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lvl="0"/>
          </a:p>
        </p:txBody>
      </p:sp>
      <p:sp>
        <p:nvSpPr>
          <p:cNvPr id="138" name="Shape 138"/>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Cover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sentence—and only one sentence—that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sentences,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Read the next paragraph and repeat process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sldImg"/>
          </p:nvPr>
        </p:nvSpPr>
        <p:spPr>
          <a:prstGeom prst="rect">
            <a:avLst/>
          </a:prstGeom>
        </p:spPr>
        <p:txBody>
          <a:bodyPr/>
          <a:lstStyle/>
          <a:p>
            <a:pPr lvl="0"/>
          </a:p>
        </p:txBody>
      </p:sp>
      <p:sp>
        <p:nvSpPr>
          <p:cNvPr id="143" name="Shape 143"/>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Discuss the appropriateness of the answers and how closed they match this one.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sldImg"/>
          </p:nvPr>
        </p:nvSpPr>
        <p:spPr>
          <a:prstGeom prst="rect">
            <a:avLst/>
          </a:prstGeom>
        </p:spPr>
        <p:txBody>
          <a:bodyPr/>
          <a:lstStyle/>
          <a:p>
            <a:pPr lvl="0"/>
          </a:p>
        </p:txBody>
      </p:sp>
      <p:sp>
        <p:nvSpPr>
          <p:cNvPr id="149" name="Shape 149"/>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Read the paragraph out loud as the students follow along.</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Cover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sentence—and only one sentence—that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sentences,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Read the next paragraph and repeat the process.</a:t>
            </a:r>
            <a:endParaRPr sz="1200">
              <a:latin typeface="Calibri"/>
              <a:ea typeface="Calibri"/>
              <a:cs typeface="Calibri"/>
              <a:sym typeface="Calibri"/>
            </a:endParaRPr>
          </a:p>
          <a:p>
            <a:pPr lvl="0" defTabSz="914400">
              <a:lnSpc>
                <a:spcPct val="100000"/>
              </a:lnSpc>
              <a:defRPr sz="1800"/>
            </a:pP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sentence—and only one sentence—that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sentences,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Read the next paragraph and repeat process.</a:t>
            </a:r>
            <a:endParaRPr sz="1200">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sldImg"/>
          </p:nvPr>
        </p:nvSpPr>
        <p:spPr>
          <a:prstGeom prst="rect">
            <a:avLst/>
          </a:prstGeom>
        </p:spPr>
        <p:txBody>
          <a:bodyPr/>
          <a:lstStyle/>
          <a:p>
            <a:pPr lvl="0"/>
          </a:p>
        </p:txBody>
      </p:sp>
      <p:sp>
        <p:nvSpPr>
          <p:cNvPr id="153" name="Shape 153"/>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Cover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sentence—and only one sentence—that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sentences,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Read the next paragraph and repeat the process.</a:t>
            </a:r>
            <a:endParaRPr sz="1200">
              <a:latin typeface="Calibri"/>
              <a:ea typeface="Calibri"/>
              <a:cs typeface="Calibri"/>
              <a:sym typeface="Calibri"/>
            </a:endParaRPr>
          </a:p>
          <a:p>
            <a:pPr lvl="0" defTabSz="914400">
              <a:lnSpc>
                <a:spcPct val="100000"/>
              </a:lnSpc>
              <a:defRPr sz="1800"/>
            </a:pP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sentence—and only one sentence—that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sentences,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Read the next paragraph and repeat process.</a:t>
            </a:r>
            <a:endParaRPr sz="1200">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sldImg"/>
          </p:nvPr>
        </p:nvSpPr>
        <p:spPr>
          <a:prstGeom prst="rect">
            <a:avLst/>
          </a:prstGeom>
        </p:spPr>
        <p:txBody>
          <a:bodyPr/>
          <a:lstStyle/>
          <a:p>
            <a:pPr lvl="0"/>
          </a:p>
        </p:txBody>
      </p:sp>
      <p:sp>
        <p:nvSpPr>
          <p:cNvPr id="159" name="Shape 159"/>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Cover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sentence—and only one sentence—that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sentences,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Read the next paragraph and repeat the process.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sldImg"/>
          </p:nvPr>
        </p:nvSpPr>
        <p:spPr>
          <a:prstGeom prst="rect">
            <a:avLst/>
          </a:prstGeom>
        </p:spPr>
        <p:txBody>
          <a:bodyPr/>
          <a:lstStyle/>
          <a:p>
            <a:pPr lvl="0"/>
          </a:p>
        </p:txBody>
      </p:sp>
      <p:sp>
        <p:nvSpPr>
          <p:cNvPr id="164" name="Shape 164"/>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Read the paragraph out loud as the students follow along.</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Cover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sentence—and only one sentence—that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sentences,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sldImg"/>
          </p:nvPr>
        </p:nvSpPr>
        <p:spPr>
          <a:prstGeom prst="rect">
            <a:avLst/>
          </a:prstGeom>
        </p:spPr>
        <p:txBody>
          <a:bodyPr/>
          <a:lstStyle/>
          <a:p>
            <a:pPr lvl="0"/>
          </a:p>
        </p:txBody>
      </p:sp>
      <p:sp>
        <p:nvSpPr>
          <p:cNvPr id="168" name="Shape 168"/>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Cover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sentence—and only one sentence—that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sentences,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a:p>
            <a:pPr lvl="0" defTabSz="914400">
              <a:lnSpc>
                <a:spcPct val="100000"/>
              </a:lnSpc>
              <a:defRPr sz="1800"/>
            </a:pPr>
            <a:endParaRPr sz="1200">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lvl="0"/>
          </a:p>
        </p:txBody>
      </p:sp>
      <p:sp>
        <p:nvSpPr>
          <p:cNvPr id="173" name="Shape 173"/>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Discuss the appropriateness of the answers.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sldImg"/>
          </p:nvPr>
        </p:nvSpPr>
        <p:spPr>
          <a:prstGeom prst="rect">
            <a:avLst/>
          </a:prstGeom>
        </p:spPr>
        <p:txBody>
          <a:bodyPr/>
          <a:lstStyle/>
          <a:p>
            <a:pPr lvl="0"/>
          </a:p>
        </p:txBody>
      </p:sp>
      <p:sp>
        <p:nvSpPr>
          <p:cNvPr id="179" name="Shape 179"/>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This assignment can be homework or completed in class.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ph type="sldImg"/>
          </p:nvPr>
        </p:nvSpPr>
        <p:spPr>
          <a:prstGeom prst="rect">
            <a:avLst/>
          </a:prstGeom>
        </p:spPr>
        <p:txBody>
          <a:bodyPr/>
          <a:lstStyle/>
          <a:p>
            <a:pPr lvl="0"/>
          </a:p>
        </p:txBody>
      </p:sp>
      <p:sp>
        <p:nvSpPr>
          <p:cNvPr id="185" name="Shape 185"/>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Only write down important points.  If it is not something that will help you understand or remember, don’t write it down.  Write only the key words that are relevant.  If a word or phrase says basically the same thing, don’t write it  again.  Focus on the big picture.  Less is more.  If one word will give you the meaning, use that one word.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sldImg"/>
          </p:nvPr>
        </p:nvSpPr>
        <p:spPr>
          <a:prstGeom prst="rect">
            <a:avLst/>
          </a:prstGeom>
        </p:spPr>
        <p:txBody>
          <a:bodyPr/>
          <a:lstStyle/>
          <a:p>
            <a:pPr lvl="0"/>
          </a:p>
        </p:txBody>
      </p:sp>
      <p:sp>
        <p:nvSpPr>
          <p:cNvPr id="79" name="Shape 79"/>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Read he paragraph out loud as the students follow along.</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Cover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word—and only one word—that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words,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t>
            </a:r>
            <a:endParaRPr sz="1200">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sldImg"/>
          </p:nvPr>
        </p:nvSpPr>
        <p:spPr>
          <a:prstGeom prst="rect">
            <a:avLst/>
          </a:prstGeom>
        </p:spPr>
        <p:txBody>
          <a:bodyPr/>
          <a:lstStyle/>
          <a:p>
            <a:pPr lvl="0"/>
          </a:p>
        </p:txBody>
      </p:sp>
      <p:sp>
        <p:nvSpPr>
          <p:cNvPr id="203" name="Shape 203"/>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Discuss how the summary grew out of the questions.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ph type="sldImg"/>
          </p:nvPr>
        </p:nvSpPr>
        <p:spPr>
          <a:prstGeom prst="rect">
            <a:avLst/>
          </a:prstGeom>
        </p:spPr>
        <p:txBody>
          <a:bodyPr/>
          <a:lstStyle/>
          <a:p>
            <a:pPr lvl="0"/>
          </a:p>
        </p:txBody>
      </p:sp>
      <p:sp>
        <p:nvSpPr>
          <p:cNvPr id="209" name="Shape 209"/>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Place the students in pairs.  Ask the pairs to write a summary for success.  Pair the original pairs with another pair and ask them to share their summaries.  Then using what is already written, ask the groups to write a group summary for success.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sldImg"/>
          </p:nvPr>
        </p:nvSpPr>
        <p:spPr>
          <a:prstGeom prst="rect">
            <a:avLst/>
          </a:prstGeom>
        </p:spPr>
        <p:txBody>
          <a:bodyPr/>
          <a:lstStyle/>
          <a:p>
            <a:pPr lvl="0"/>
          </a:p>
        </p:txBody>
      </p:sp>
      <p:sp>
        <p:nvSpPr>
          <p:cNvPr id="87" name="Shape 87"/>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Read he paragraph out loud as the students follow along.</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Cover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word—and only one word—that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a rationale for their word choices.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words and rationales,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an appropriate answer by clicking to the next slide.</a:t>
            </a:r>
            <a:endParaRPr sz="1200">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ph type="sldImg"/>
          </p:nvPr>
        </p:nvSpPr>
        <p:spPr>
          <a:prstGeom prst="rect">
            <a:avLst/>
          </a:prstGeom>
        </p:spPr>
        <p:txBody>
          <a:bodyPr/>
          <a:lstStyle/>
          <a:p>
            <a:pPr lvl="0"/>
          </a:p>
        </p:txBody>
      </p:sp>
      <p:sp>
        <p:nvSpPr>
          <p:cNvPr id="101" name="Shape 10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Why is Niagara Falls discussed throughout the paragraph?  It is because it is most visited.  This analysis points to the main idea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Let’s try it again with the next paragraph.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ph type="sldImg"/>
          </p:nvPr>
        </p:nvSpPr>
        <p:spPr>
          <a:prstGeom prst="rect">
            <a:avLst/>
          </a:prstGeom>
        </p:spPr>
        <p:txBody>
          <a:bodyPr/>
          <a:lstStyle/>
          <a:p>
            <a:pPr lvl="0"/>
          </a:p>
        </p:txBody>
      </p:sp>
      <p:sp>
        <p:nvSpPr>
          <p:cNvPr id="109" name="Shape 109"/>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Identify the word that most clearly summarizes the paragraph.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sldImg"/>
          </p:nvPr>
        </p:nvSpPr>
        <p:spPr>
          <a:prstGeom prst="rect">
            <a:avLst/>
          </a:prstGeom>
        </p:spPr>
        <p:txBody>
          <a:bodyPr/>
          <a:lstStyle/>
          <a:p>
            <a:pPr lvl="0"/>
          </a:p>
        </p:txBody>
      </p:sp>
      <p:sp>
        <p:nvSpPr>
          <p:cNvPr id="115" name="Shape 115"/>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Identify the word that most clearly summarizes the paragraph.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sldImg"/>
          </p:nvPr>
        </p:nvSpPr>
        <p:spPr>
          <a:prstGeom prst="rect">
            <a:avLst/>
          </a:prstGeom>
        </p:spPr>
        <p:txBody>
          <a:bodyPr/>
          <a:lstStyle/>
          <a:p>
            <a:pPr lvl="0"/>
          </a:p>
        </p:txBody>
      </p:sp>
      <p:sp>
        <p:nvSpPr>
          <p:cNvPr id="123" name="Shape 123"/>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Identify the word that most clearly summarizes the paragraph.  Write a rationale for the word that is chosen.  The housefly is dangerous to people’s health.  Putting the two concepts together is the main idea of the paragraph.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sldImg"/>
          </p:nvPr>
        </p:nvSpPr>
        <p:spPr>
          <a:prstGeom prst="rect">
            <a:avLst/>
          </a:prstGeom>
        </p:spPr>
        <p:txBody>
          <a:bodyPr/>
          <a:lstStyle/>
          <a:p>
            <a:pPr lvl="0"/>
          </a:p>
        </p:txBody>
      </p:sp>
      <p:sp>
        <p:nvSpPr>
          <p:cNvPr id="129" name="Shape 129"/>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Model the process prior to assigning an individual summary.</a:t>
            </a:r>
            <a:endParaRPr sz="1200">
              <a:latin typeface="Calibri"/>
              <a:ea typeface="Calibri"/>
              <a:cs typeface="Calibri"/>
              <a:sym typeface="Calibri"/>
            </a:endParaRPr>
          </a:p>
          <a:p>
            <a:pPr lvl="0" defTabSz="931774">
              <a:lnSpc>
                <a:spcPct val="100000"/>
              </a:lnSpc>
              <a:defRPr sz="1800"/>
            </a:pPr>
            <a:r>
              <a:rPr sz="1200">
                <a:latin typeface="Calibri"/>
                <a:ea typeface="Calibri"/>
                <a:cs typeface="Calibri"/>
                <a:sym typeface="Calibri"/>
              </a:rPr>
              <a:t>Say:  Read the paragraph on the following slide along with me as I read it out loud</a:t>
            </a:r>
            <a:endParaRPr sz="1200">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sldImg"/>
          </p:nvPr>
        </p:nvSpPr>
        <p:spPr>
          <a:prstGeom prst="rect">
            <a:avLst/>
          </a:prstGeom>
        </p:spPr>
        <p:txBody>
          <a:bodyPr/>
          <a:lstStyle/>
          <a:p>
            <a:pPr lvl="0"/>
          </a:p>
        </p:txBody>
      </p:sp>
      <p:sp>
        <p:nvSpPr>
          <p:cNvPr id="134" name="Shape 134"/>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Read the paragraph out loud as the students read along.</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Cover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write one sentence—and only one sentence—that reflects their understanding of the paragraph.</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Ask the students to share with a partner their individual sentences, looking for similarities and differences.</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Show the appropriate answer by clicking to the next slide.</a:t>
            </a: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Read the next paragraph and repeat process.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sp>
        <p:nvSpPr>
          <p:cNvPr id="8" name="Shape 8"/>
          <p:cNvSpPr/>
          <p:nvPr/>
        </p:nvSpPr>
        <p:spPr>
          <a:xfrm>
            <a:off x="7010400" y="152399"/>
            <a:ext cx="1981200" cy="6556248"/>
          </a:xfrm>
          <a:prstGeom prst="rect">
            <a:avLst/>
          </a:prstGeom>
          <a:solidFill>
            <a:srgbClr val="C66951"/>
          </a:solidFill>
          <a:ln w="12700">
            <a:miter lim="400000"/>
          </a:ln>
        </p:spPr>
        <p:txBody>
          <a:bodyPr lIns="0" tIns="0" rIns="0" bIns="0" anchor="ctr"/>
          <a:lstStyle/>
          <a:p>
            <a:pPr lvl="0" algn="ctr">
              <a:defRPr>
                <a:solidFill>
                  <a:srgbClr val="FFFFFF"/>
                </a:solidFill>
              </a:defRPr>
            </a:pPr>
          </a:p>
        </p:txBody>
      </p:sp>
      <p:sp>
        <p:nvSpPr>
          <p:cNvPr id="9" name="Shape 9"/>
          <p:cNvSpPr/>
          <p:nvPr/>
        </p:nvSpPr>
        <p:spPr>
          <a:xfrm>
            <a:off x="152400" y="153923"/>
            <a:ext cx="6705600" cy="6553201"/>
          </a:xfrm>
          <a:prstGeom prst="rect">
            <a:avLst/>
          </a:prstGeom>
          <a:solidFill>
            <a:srgbClr val="534949"/>
          </a:solidFill>
          <a:ln w="12700">
            <a:miter lim="400000"/>
          </a:ln>
        </p:spPr>
        <p:txBody>
          <a:bodyPr lIns="0" tIns="0" rIns="0" bIns="0" anchor="ctr"/>
          <a:lstStyle/>
          <a:p>
            <a:pPr lvl="0" algn="ctr">
              <a:defRPr>
                <a:solidFill>
                  <a:srgbClr val="FFFFFF"/>
                </a:solidFill>
              </a:defRPr>
            </a:pPr>
          </a:p>
        </p:txBody>
      </p:sp>
      <p:sp>
        <p:nvSpPr>
          <p:cNvPr id="10" name="Shape 10"/>
          <p:cNvSpPr/>
          <p:nvPr>
            <p:ph type="body" idx="1"/>
          </p:nvPr>
        </p:nvSpPr>
        <p:spPr>
          <a:xfrm>
            <a:off x="7010400" y="1195709"/>
            <a:ext cx="1981200" cy="3543301"/>
          </a:xfrm>
          <a:prstGeom prst="rect">
            <a:avLst/>
          </a:prstGeom>
        </p:spPr>
        <p:txBody>
          <a:bodyPr anchor="ctr"/>
          <a:lstStyle>
            <a:lvl1pPr marL="0" indent="0">
              <a:buClrTx/>
              <a:buSzTx/>
              <a:buFontTx/>
              <a:buNone/>
              <a:defRPr sz="1900">
                <a:solidFill>
                  <a:srgbClr val="FFFFFF"/>
                </a:solidFill>
              </a:defRPr>
            </a:lvl1pPr>
          </a:lstStyle>
          <a:p>
            <a:pPr lvl="0">
              <a:defRPr b="0" spc="0" sz="1800">
                <a:solidFill>
                  <a:srgbClr val="000000"/>
                </a:solidFill>
              </a:defRPr>
            </a:pPr>
            <a:r>
              <a:rPr b="1" spc="150" sz="1900">
                <a:solidFill>
                  <a:srgbClr val="FFFFFF"/>
                </a:solidFill>
              </a:rPr>
              <a:t>Click to edit Master subtitle style</a:t>
            </a:r>
          </a:p>
        </p:txBody>
      </p:sp>
      <p:sp>
        <p:nvSpPr>
          <p:cNvPr id="11" name="Shape 11"/>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p>
        </p:txBody>
      </p:sp>
      <p:sp>
        <p:nvSpPr>
          <p:cNvPr id="12" name="Shape 12"/>
          <p:cNvSpPr/>
          <p:nvPr>
            <p:ph type="title"/>
          </p:nvPr>
        </p:nvSpPr>
        <p:spPr>
          <a:xfrm>
            <a:off x="457200" y="1195709"/>
            <a:ext cx="6324600" cy="3543301"/>
          </a:xfrm>
          <a:prstGeom prst="rect">
            <a:avLst/>
          </a:prstGeom>
        </p:spPr>
        <p:txBody>
          <a:bodyPr/>
          <a:lstStyle>
            <a:lvl1pPr algn="r">
              <a:defRPr spc="150" sz="4200"/>
            </a:lvl1pPr>
          </a:lstStyle>
          <a:p>
            <a:pPr lvl="0">
              <a:defRPr b="0" cap="none" spc="0" sz="1800">
                <a:solidFill>
                  <a:srgbClr val="000000"/>
                </a:solidFill>
              </a:defRPr>
            </a:pPr>
            <a:r>
              <a:rPr b="1" cap="all" spc="150" sz="4200">
                <a:solidFill>
                  <a:srgbClr val="FFFFFF"/>
                </a:solidFill>
              </a:rPr>
              <a:t>Click to edit Master title style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51" name="Shape 51"/>
          <p:cNvSpPr/>
          <p:nvPr>
            <p:ph type="title"/>
          </p:nvPr>
        </p:nvSpPr>
        <p:spPr>
          <a:prstGeom prst="rect">
            <a:avLst/>
          </a:prstGeom>
        </p:spPr>
        <p:txBody>
          <a:bodyPr/>
          <a:lstStyle/>
          <a:p>
            <a:pPr lvl="0">
              <a:defRPr b="0" cap="none" spc="0" sz="1800">
                <a:solidFill>
                  <a:srgbClr val="000000"/>
                </a:solidFill>
              </a:defRPr>
            </a:pPr>
            <a:r>
              <a:rPr b="1" cap="all" spc="200" sz="3200">
                <a:solidFill>
                  <a:srgbClr val="FFFFFF"/>
                </a:solidFill>
              </a:rPr>
              <a:t>Click to edit Master title style</a:t>
            </a:r>
          </a:p>
        </p:txBody>
      </p:sp>
      <p:sp>
        <p:nvSpPr>
          <p:cNvPr id="52" name="Shape 52"/>
          <p:cNvSpPr/>
          <p:nvPr>
            <p:ph type="body" idx="1"/>
          </p:nvPr>
        </p:nvSpPr>
        <p:spPr>
          <a:prstGeom prst="rect">
            <a:avLst/>
          </a:prstGeom>
        </p:spPr>
        <p:txBody>
          <a:bodyPr/>
          <a:lstStyle/>
          <a:p>
            <a:pPr lvl="0">
              <a:defRPr b="0" spc="0" sz="1800">
                <a:solidFill>
                  <a:srgbClr val="000000"/>
                </a:solidFill>
              </a:defRPr>
            </a:pPr>
            <a:r>
              <a:rPr b="1" spc="150" sz="2000">
                <a:solidFill>
                  <a:srgbClr val="534949"/>
                </a:solidFill>
              </a:rPr>
              <a:t>Click to edit Master text styles</a:t>
            </a:r>
            <a:endParaRPr b="1" spc="150" sz="2000">
              <a:solidFill>
                <a:srgbClr val="534949"/>
              </a:solidFill>
            </a:endParaRPr>
          </a:p>
          <a:p>
            <a:pPr lvl="1">
              <a:defRPr b="0" spc="0" sz="1800">
                <a:solidFill>
                  <a:srgbClr val="000000"/>
                </a:solidFill>
              </a:defRPr>
            </a:pPr>
            <a:r>
              <a:rPr b="1" spc="150" sz="2000">
                <a:solidFill>
                  <a:srgbClr val="534949"/>
                </a:solidFill>
              </a:rPr>
              <a:t>Second level</a:t>
            </a:r>
            <a:endParaRPr b="1" spc="150" sz="2000">
              <a:solidFill>
                <a:srgbClr val="534949"/>
              </a:solidFill>
            </a:endParaRPr>
          </a:p>
          <a:p>
            <a:pPr lvl="2">
              <a:defRPr b="0" spc="0" sz="1800">
                <a:solidFill>
                  <a:srgbClr val="000000"/>
                </a:solidFill>
              </a:defRPr>
            </a:pPr>
            <a:r>
              <a:rPr b="1" spc="150" sz="2000">
                <a:solidFill>
                  <a:srgbClr val="534949"/>
                </a:solidFill>
              </a:rPr>
              <a:t>Third level</a:t>
            </a:r>
            <a:endParaRPr b="1" spc="150" sz="2000">
              <a:solidFill>
                <a:srgbClr val="534949"/>
              </a:solidFill>
            </a:endParaRPr>
          </a:p>
          <a:p>
            <a:pPr lvl="3">
              <a:defRPr b="0" spc="0" sz="1800">
                <a:solidFill>
                  <a:srgbClr val="000000"/>
                </a:solidFill>
              </a:defRPr>
            </a:pPr>
            <a:r>
              <a:rPr b="1" spc="150" sz="2000">
                <a:solidFill>
                  <a:srgbClr val="534949"/>
                </a:solidFill>
              </a:rPr>
              <a:t>Fourth level</a:t>
            </a:r>
            <a:endParaRPr b="1" spc="150" sz="2000">
              <a:solidFill>
                <a:srgbClr val="534949"/>
              </a:solidFill>
            </a:endParaRPr>
          </a:p>
          <a:p>
            <a:pPr lvl="4">
              <a:defRPr b="0" spc="0" sz="1800">
                <a:solidFill>
                  <a:srgbClr val="000000"/>
                </a:solidFill>
              </a:defRPr>
            </a:pPr>
            <a:r>
              <a:rPr b="1" spc="150" sz="2000">
                <a:solidFill>
                  <a:srgbClr val="534949"/>
                </a:solidFill>
              </a:rPr>
              <a:t>Fifth level</a:t>
            </a:r>
          </a:p>
        </p:txBody>
      </p:sp>
      <p:sp>
        <p:nvSpPr>
          <p:cNvPr id="53" name="Shape 5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spTree>
      <p:nvGrpSpPr>
        <p:cNvPr id="1" name=""/>
        <p:cNvGrpSpPr/>
        <p:nvPr/>
      </p:nvGrpSpPr>
      <p:grpSpPr>
        <a:xfrm>
          <a:off x="0" y="0"/>
          <a:ext cx="0" cy="0"/>
          <a:chOff x="0" y="0"/>
          <a:chExt cx="0" cy="0"/>
        </a:xfrm>
      </p:grpSpPr>
      <p:sp>
        <p:nvSpPr>
          <p:cNvPr id="55" name="Shape 55"/>
          <p:cNvSpPr/>
          <p:nvPr/>
        </p:nvSpPr>
        <p:spPr>
          <a:xfrm>
            <a:off x="152400" y="147319"/>
            <a:ext cx="6705600" cy="6556248"/>
          </a:xfrm>
          <a:prstGeom prst="rect">
            <a:avLst/>
          </a:prstGeom>
          <a:solidFill>
            <a:srgbClr val="CCD1B9"/>
          </a:solidFill>
          <a:ln w="12700">
            <a:miter lim="400000"/>
          </a:ln>
        </p:spPr>
        <p:txBody>
          <a:bodyPr lIns="0" tIns="0" rIns="0" bIns="0" anchor="ctr"/>
          <a:lstStyle/>
          <a:p>
            <a:pPr lvl="0" algn="ctr">
              <a:defRPr>
                <a:solidFill>
                  <a:srgbClr val="FFFFFF"/>
                </a:solidFill>
              </a:defRPr>
            </a:pPr>
          </a:p>
        </p:txBody>
      </p:sp>
      <p:sp>
        <p:nvSpPr>
          <p:cNvPr id="56" name="Shape 56"/>
          <p:cNvSpPr/>
          <p:nvPr/>
        </p:nvSpPr>
        <p:spPr>
          <a:xfrm>
            <a:off x="7010400" y="147319"/>
            <a:ext cx="1956045" cy="6556248"/>
          </a:xfrm>
          <a:prstGeom prst="rect">
            <a:avLst/>
          </a:prstGeom>
          <a:solidFill>
            <a:srgbClr val="534949"/>
          </a:solidFill>
          <a:ln w="12700">
            <a:miter lim="400000"/>
          </a:ln>
        </p:spPr>
        <p:txBody>
          <a:bodyPr lIns="0" tIns="0" rIns="0" bIns="0" anchor="ctr"/>
          <a:lstStyle/>
          <a:p>
            <a:pPr lvl="0" algn="ctr">
              <a:defRPr>
                <a:solidFill>
                  <a:srgbClr val="FFFFFF"/>
                </a:solidFill>
              </a:defRPr>
            </a:pPr>
          </a:p>
        </p:txBody>
      </p:sp>
      <p:sp>
        <p:nvSpPr>
          <p:cNvPr id="57" name="Shape 57"/>
          <p:cNvSpPr/>
          <p:nvPr>
            <p:ph type="title"/>
          </p:nvPr>
        </p:nvSpPr>
        <p:spPr>
          <a:xfrm>
            <a:off x="7162800" y="0"/>
            <a:ext cx="1676400" cy="6400802"/>
          </a:xfrm>
          <a:prstGeom prst="rect">
            <a:avLst/>
          </a:prstGeom>
        </p:spPr>
        <p:txBody>
          <a:bodyPr/>
          <a:lstStyle/>
          <a:p>
            <a:pPr lvl="0">
              <a:defRPr b="0" cap="none" spc="0" sz="1800">
                <a:solidFill>
                  <a:srgbClr val="000000"/>
                </a:solidFill>
              </a:defRPr>
            </a:pPr>
            <a:r>
              <a:rPr b="1" cap="all" spc="200" sz="3200">
                <a:solidFill>
                  <a:srgbClr val="FFFFFF"/>
                </a:solidFill>
              </a:rPr>
              <a:t>Click to edit Master title style</a:t>
            </a:r>
          </a:p>
        </p:txBody>
      </p:sp>
      <p:sp>
        <p:nvSpPr>
          <p:cNvPr id="58" name="Shape 58"/>
          <p:cNvSpPr/>
          <p:nvPr>
            <p:ph type="body" idx="1"/>
          </p:nvPr>
        </p:nvSpPr>
        <p:spPr>
          <a:xfrm>
            <a:off x="457200" y="274638"/>
            <a:ext cx="6019800" cy="6583363"/>
          </a:xfrm>
          <a:prstGeom prst="rect">
            <a:avLst/>
          </a:prstGeom>
        </p:spPr>
        <p:txBody>
          <a:bodyPr/>
          <a:lstStyle/>
          <a:p>
            <a:pPr lvl="0">
              <a:defRPr b="0" spc="0" sz="1800">
                <a:solidFill>
                  <a:srgbClr val="000000"/>
                </a:solidFill>
              </a:defRPr>
            </a:pPr>
            <a:r>
              <a:rPr b="1" spc="150" sz="2000">
                <a:solidFill>
                  <a:srgbClr val="534949"/>
                </a:solidFill>
              </a:rPr>
              <a:t>Click to edit Master text styles</a:t>
            </a:r>
            <a:endParaRPr b="1" spc="150" sz="2000">
              <a:solidFill>
                <a:srgbClr val="534949"/>
              </a:solidFill>
            </a:endParaRPr>
          </a:p>
          <a:p>
            <a:pPr lvl="1">
              <a:defRPr b="0" spc="0" sz="1800">
                <a:solidFill>
                  <a:srgbClr val="000000"/>
                </a:solidFill>
              </a:defRPr>
            </a:pPr>
            <a:r>
              <a:rPr b="1" spc="150" sz="2000">
                <a:solidFill>
                  <a:srgbClr val="534949"/>
                </a:solidFill>
              </a:rPr>
              <a:t>Second level</a:t>
            </a:r>
            <a:endParaRPr b="1" spc="150" sz="2000">
              <a:solidFill>
                <a:srgbClr val="534949"/>
              </a:solidFill>
            </a:endParaRPr>
          </a:p>
          <a:p>
            <a:pPr lvl="2">
              <a:defRPr b="0" spc="0" sz="1800">
                <a:solidFill>
                  <a:srgbClr val="000000"/>
                </a:solidFill>
              </a:defRPr>
            </a:pPr>
            <a:r>
              <a:rPr b="1" spc="150" sz="2000">
                <a:solidFill>
                  <a:srgbClr val="534949"/>
                </a:solidFill>
              </a:rPr>
              <a:t>Third level</a:t>
            </a:r>
            <a:endParaRPr b="1" spc="150" sz="2000">
              <a:solidFill>
                <a:srgbClr val="534949"/>
              </a:solidFill>
            </a:endParaRPr>
          </a:p>
          <a:p>
            <a:pPr lvl="3">
              <a:defRPr b="0" spc="0" sz="1800">
                <a:solidFill>
                  <a:srgbClr val="000000"/>
                </a:solidFill>
              </a:defRPr>
            </a:pPr>
            <a:r>
              <a:rPr b="1" spc="150" sz="2000">
                <a:solidFill>
                  <a:srgbClr val="534949"/>
                </a:solidFill>
              </a:rPr>
              <a:t>Fourth level</a:t>
            </a:r>
            <a:endParaRPr b="1" spc="150" sz="2000">
              <a:solidFill>
                <a:srgbClr val="534949"/>
              </a:solidFill>
            </a:endParaRPr>
          </a:p>
          <a:p>
            <a:pPr lvl="4">
              <a:defRPr b="0" spc="0" sz="1800">
                <a:solidFill>
                  <a:srgbClr val="000000"/>
                </a:solidFill>
              </a:defRPr>
            </a:pPr>
            <a:r>
              <a:rPr b="1" spc="150" sz="2000">
                <a:solidFill>
                  <a:srgbClr val="534949"/>
                </a:solidFill>
              </a:rPr>
              <a:t>Fifth level</a:t>
            </a:r>
          </a:p>
        </p:txBody>
      </p:sp>
      <p:sp>
        <p:nvSpPr>
          <p:cNvPr id="59" name="Shape 59"/>
          <p:cNvSpPr/>
          <p:nvPr>
            <p:ph type="sldNum" sz="quarter" idx="2"/>
          </p:nvPr>
        </p:nvSpPr>
        <p:spPr>
          <a:prstGeom prst="rect">
            <a:avLst/>
          </a:prstGeom>
        </p:spPr>
        <p:txBody>
          <a:bodyPr/>
          <a:lstStyle>
            <a:lvl1pPr>
              <a:defRPr>
                <a:solidFill>
                  <a:srgbClr val="CCD1B9"/>
                </a:solidFill>
              </a:defRPr>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4" name="Shape 14"/>
          <p:cNvSpPr/>
          <p:nvPr>
            <p:ph type="body" idx="1"/>
          </p:nvPr>
        </p:nvSpPr>
        <p:spPr>
          <a:prstGeom prst="rect">
            <a:avLst/>
          </a:prstGeom>
        </p:spPr>
        <p:txBody>
          <a:bodyPr/>
          <a:lstStyle/>
          <a:p>
            <a:pPr lvl="0">
              <a:defRPr b="0" spc="0" sz="1800">
                <a:solidFill>
                  <a:srgbClr val="000000"/>
                </a:solidFill>
              </a:defRPr>
            </a:pPr>
            <a:r>
              <a:rPr b="1" spc="150" sz="2000">
                <a:solidFill>
                  <a:srgbClr val="534949"/>
                </a:solidFill>
              </a:rPr>
              <a:t>Click to edit Master text styles</a:t>
            </a:r>
            <a:endParaRPr b="1" spc="150" sz="2000">
              <a:solidFill>
                <a:srgbClr val="534949"/>
              </a:solidFill>
            </a:endParaRPr>
          </a:p>
          <a:p>
            <a:pPr lvl="1">
              <a:defRPr b="0" spc="0" sz="1800">
                <a:solidFill>
                  <a:srgbClr val="000000"/>
                </a:solidFill>
              </a:defRPr>
            </a:pPr>
            <a:r>
              <a:rPr b="1" spc="150" sz="2000">
                <a:solidFill>
                  <a:srgbClr val="534949"/>
                </a:solidFill>
              </a:rPr>
              <a:t>Second level</a:t>
            </a:r>
            <a:endParaRPr b="1" spc="150" sz="2000">
              <a:solidFill>
                <a:srgbClr val="534949"/>
              </a:solidFill>
            </a:endParaRPr>
          </a:p>
          <a:p>
            <a:pPr lvl="2">
              <a:defRPr b="0" spc="0" sz="1800">
                <a:solidFill>
                  <a:srgbClr val="000000"/>
                </a:solidFill>
              </a:defRPr>
            </a:pPr>
            <a:r>
              <a:rPr b="1" spc="150" sz="2000">
                <a:solidFill>
                  <a:srgbClr val="534949"/>
                </a:solidFill>
              </a:rPr>
              <a:t>Third level</a:t>
            </a:r>
            <a:endParaRPr b="1" spc="150" sz="2000">
              <a:solidFill>
                <a:srgbClr val="534949"/>
              </a:solidFill>
            </a:endParaRPr>
          </a:p>
          <a:p>
            <a:pPr lvl="3">
              <a:defRPr b="0" spc="0" sz="1800">
                <a:solidFill>
                  <a:srgbClr val="000000"/>
                </a:solidFill>
              </a:defRPr>
            </a:pPr>
            <a:r>
              <a:rPr b="1" spc="150" sz="2000">
                <a:solidFill>
                  <a:srgbClr val="534949"/>
                </a:solidFill>
              </a:rPr>
              <a:t>Fourth level</a:t>
            </a:r>
            <a:endParaRPr b="1" spc="150" sz="2000">
              <a:solidFill>
                <a:srgbClr val="534949"/>
              </a:solidFill>
            </a:endParaRPr>
          </a:p>
          <a:p>
            <a:pPr lvl="4">
              <a:defRPr b="0" spc="0" sz="1800">
                <a:solidFill>
                  <a:srgbClr val="000000"/>
                </a:solidFill>
              </a:defRPr>
            </a:pPr>
            <a:r>
              <a:rPr b="1" spc="150" sz="2000">
                <a:solidFill>
                  <a:srgbClr val="534949"/>
                </a:solidFill>
              </a:rPr>
              <a:t>Fifth level</a:t>
            </a:r>
          </a:p>
        </p:txBody>
      </p:sp>
      <p:sp>
        <p:nvSpPr>
          <p:cNvPr id="15" name="Shape 15"/>
          <p:cNvSpPr/>
          <p:nvPr>
            <p:ph type="sldNum" sz="quarter" idx="2"/>
          </p:nvPr>
        </p:nvSpPr>
        <p:spPr>
          <a:prstGeom prst="rect">
            <a:avLst/>
          </a:prstGeom>
        </p:spPr>
        <p:txBody>
          <a:bodyPr/>
          <a:lstStyle/>
          <a:p>
            <a:pPr lvl="0"/>
            <a:fld id="{86CB4B4D-7CA3-9044-876B-883B54F8677D}" type="slidenum"/>
          </a:p>
        </p:txBody>
      </p:sp>
      <p:sp>
        <p:nvSpPr>
          <p:cNvPr id="16" name="Shape 16"/>
          <p:cNvSpPr/>
          <p:nvPr>
            <p:ph type="title"/>
          </p:nvPr>
        </p:nvSpPr>
        <p:spPr>
          <a:prstGeom prst="rect">
            <a:avLst/>
          </a:prstGeom>
        </p:spPr>
        <p:txBody>
          <a:bodyPr/>
          <a:lstStyle/>
          <a:p>
            <a:pPr lvl="0">
              <a:defRPr b="0" cap="none" spc="0" sz="1800">
                <a:solidFill>
                  <a:srgbClr val="000000"/>
                </a:solidFill>
              </a:defRPr>
            </a:pPr>
            <a:r>
              <a:rPr b="1" cap="all" spc="200" sz="3200">
                <a:solidFill>
                  <a:srgbClr val="FFFFFF"/>
                </a:solidFill>
              </a:rPr>
              <a:t>Click to edit Master title style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18" name="Shape 18"/>
          <p:cNvSpPr/>
          <p:nvPr/>
        </p:nvSpPr>
        <p:spPr>
          <a:xfrm>
            <a:off x="7010400" y="152399"/>
            <a:ext cx="1981200" cy="6556248"/>
          </a:xfrm>
          <a:prstGeom prst="rect">
            <a:avLst/>
          </a:prstGeom>
          <a:solidFill>
            <a:srgbClr val="534949"/>
          </a:solidFill>
          <a:ln w="12700">
            <a:miter lim="400000"/>
          </a:ln>
        </p:spPr>
        <p:txBody>
          <a:bodyPr lIns="0" tIns="0" rIns="0" bIns="0" anchor="ctr"/>
          <a:lstStyle/>
          <a:p>
            <a:pPr lvl="0" algn="ctr">
              <a:defRPr>
                <a:solidFill>
                  <a:srgbClr val="FFFFFF"/>
                </a:solidFill>
              </a:defRPr>
            </a:pPr>
          </a:p>
        </p:txBody>
      </p:sp>
      <p:sp>
        <p:nvSpPr>
          <p:cNvPr id="19" name="Shape 19"/>
          <p:cNvSpPr/>
          <p:nvPr/>
        </p:nvSpPr>
        <p:spPr>
          <a:xfrm>
            <a:off x="152400" y="153923"/>
            <a:ext cx="6705600" cy="6553201"/>
          </a:xfrm>
          <a:prstGeom prst="rect">
            <a:avLst/>
          </a:prstGeom>
          <a:solidFill>
            <a:srgbClr val="C66951"/>
          </a:solidFill>
          <a:ln w="12700">
            <a:miter lim="400000"/>
          </a:ln>
        </p:spPr>
        <p:txBody>
          <a:bodyPr lIns="0" tIns="0" rIns="0" bIns="0" anchor="ctr"/>
          <a:lstStyle/>
          <a:p>
            <a:pPr lvl="0" algn="ctr">
              <a:defRPr>
                <a:solidFill>
                  <a:srgbClr val="FFFFFF"/>
                </a:solidFill>
              </a:defRPr>
            </a:pPr>
          </a:p>
        </p:txBody>
      </p:sp>
      <p:sp>
        <p:nvSpPr>
          <p:cNvPr id="20" name="Shape 20"/>
          <p:cNvSpPr/>
          <p:nvPr>
            <p:ph type="body" idx="1"/>
          </p:nvPr>
        </p:nvSpPr>
        <p:spPr>
          <a:xfrm>
            <a:off x="7162799" y="2035026"/>
            <a:ext cx="1600202" cy="3360422"/>
          </a:xfrm>
          <a:prstGeom prst="rect">
            <a:avLst/>
          </a:prstGeom>
        </p:spPr>
        <p:txBody>
          <a:bodyPr anchor="ctr"/>
          <a:lstStyle>
            <a:lvl1pPr marL="0" indent="0">
              <a:buClrTx/>
              <a:buSzTx/>
              <a:buFontTx/>
              <a:buNone/>
              <a:defRPr>
                <a:solidFill>
                  <a:srgbClr val="CCD1B9"/>
                </a:solidFill>
              </a:defRPr>
            </a:lvl1pPr>
          </a:lstStyle>
          <a:p>
            <a:pPr lvl="0">
              <a:defRPr b="0" spc="0" sz="1800">
                <a:solidFill>
                  <a:srgbClr val="000000"/>
                </a:solidFill>
              </a:defRPr>
            </a:pPr>
            <a:r>
              <a:rPr b="1" spc="150" sz="2000">
                <a:solidFill>
                  <a:srgbClr val="CCD1B9"/>
                </a:solidFill>
              </a:rPr>
              <a:t>Click to edit Master text styles</a:t>
            </a:r>
          </a:p>
        </p:txBody>
      </p:sp>
      <p:sp>
        <p:nvSpPr>
          <p:cNvPr id="21" name="Shape 21"/>
          <p:cNvSpPr/>
          <p:nvPr>
            <p:ph type="sldNum" sz="quarter" idx="2"/>
          </p:nvPr>
        </p:nvSpPr>
        <p:spPr>
          <a:prstGeom prst="rect">
            <a:avLst/>
          </a:prstGeom>
        </p:spPr>
        <p:txBody>
          <a:bodyPr/>
          <a:lstStyle>
            <a:lvl1pPr>
              <a:defRPr>
                <a:solidFill>
                  <a:srgbClr val="CCD1B9"/>
                </a:solidFill>
              </a:defRPr>
            </a:lvl1pPr>
          </a:lstStyle>
          <a:p>
            <a:pPr lvl="0"/>
            <a:fld id="{86CB4B4D-7CA3-9044-876B-883B54F8677D}" type="slidenum"/>
          </a:p>
        </p:txBody>
      </p:sp>
      <p:sp>
        <p:nvSpPr>
          <p:cNvPr id="22" name="Shape 22"/>
          <p:cNvSpPr/>
          <p:nvPr>
            <p:ph type="title"/>
          </p:nvPr>
        </p:nvSpPr>
        <p:spPr>
          <a:xfrm>
            <a:off x="381000" y="2035026"/>
            <a:ext cx="6324600" cy="3360422"/>
          </a:xfrm>
          <a:prstGeom prst="rect">
            <a:avLst/>
          </a:prstGeom>
        </p:spPr>
        <p:txBody>
          <a:bodyPr/>
          <a:lstStyle>
            <a:lvl1pPr algn="r">
              <a:defRPr spc="150" sz="4200"/>
            </a:lvl1pPr>
          </a:lstStyle>
          <a:p>
            <a:pPr lvl="0">
              <a:defRPr b="0" cap="none" spc="0" sz="1800">
                <a:solidFill>
                  <a:srgbClr val="000000"/>
                </a:solidFill>
              </a:defRPr>
            </a:pPr>
            <a:r>
              <a:rPr b="1" cap="all" spc="150" sz="4200">
                <a:solidFill>
                  <a:srgbClr val="FFFFFF"/>
                </a:solidFill>
              </a:rPr>
              <a:t>Click to edit Master title style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24" name="Shape 24"/>
          <p:cNvSpPr/>
          <p:nvPr>
            <p:ph type="body" idx="1"/>
          </p:nvPr>
        </p:nvSpPr>
        <p:spPr>
          <a:xfrm>
            <a:off x="457200" y="1719072"/>
            <a:ext cx="4038600" cy="5138928"/>
          </a:xfrm>
          <a:prstGeom prst="rect">
            <a:avLst/>
          </a:prstGeom>
        </p:spPr>
        <p:txBody>
          <a:bodyPr/>
          <a:lstStyle>
            <a:lvl1pPr>
              <a:spcBef>
                <a:spcPts val="600"/>
              </a:spcBef>
              <a:defRPr sz="2800"/>
            </a:lvl1pPr>
            <a:lvl2pPr marL="579119" indent="-213359">
              <a:spcBef>
                <a:spcPts val="600"/>
              </a:spcBef>
              <a:defRPr sz="2800"/>
            </a:lvl2pPr>
            <a:lvl3pPr marL="896112" indent="-256032">
              <a:spcBef>
                <a:spcPts val="600"/>
              </a:spcBef>
              <a:defRPr sz="2800"/>
            </a:lvl3pPr>
            <a:lvl4pPr marL="1198880" indent="-284480">
              <a:spcBef>
                <a:spcPts val="600"/>
              </a:spcBef>
              <a:defRPr sz="2800"/>
            </a:lvl4pPr>
            <a:lvl5pPr marL="1381760" indent="-284480">
              <a:spcBef>
                <a:spcPts val="600"/>
              </a:spcBef>
              <a:defRPr sz="2800"/>
            </a:lvl5pPr>
          </a:lstStyle>
          <a:p>
            <a:pPr lvl="0">
              <a:defRPr b="0" spc="0" sz="1800">
                <a:solidFill>
                  <a:srgbClr val="000000"/>
                </a:solidFill>
              </a:defRPr>
            </a:pPr>
            <a:r>
              <a:rPr b="1" spc="150" sz="2800">
                <a:solidFill>
                  <a:srgbClr val="534949"/>
                </a:solidFill>
              </a:rPr>
              <a:t>Click to edit Master text styles</a:t>
            </a:r>
            <a:endParaRPr b="1" spc="150" sz="2800">
              <a:solidFill>
                <a:srgbClr val="534949"/>
              </a:solidFill>
            </a:endParaRPr>
          </a:p>
          <a:p>
            <a:pPr lvl="1">
              <a:defRPr b="0" spc="0" sz="1800">
                <a:solidFill>
                  <a:srgbClr val="000000"/>
                </a:solidFill>
              </a:defRPr>
            </a:pPr>
            <a:r>
              <a:rPr b="1" spc="150" sz="2800">
                <a:solidFill>
                  <a:srgbClr val="534949"/>
                </a:solidFill>
              </a:rPr>
              <a:t>Second level</a:t>
            </a:r>
            <a:endParaRPr b="1" spc="150" sz="2800">
              <a:solidFill>
                <a:srgbClr val="534949"/>
              </a:solidFill>
            </a:endParaRPr>
          </a:p>
          <a:p>
            <a:pPr lvl="2">
              <a:defRPr b="0" spc="0" sz="1800">
                <a:solidFill>
                  <a:srgbClr val="000000"/>
                </a:solidFill>
              </a:defRPr>
            </a:pPr>
            <a:r>
              <a:rPr b="1" spc="150" sz="2800">
                <a:solidFill>
                  <a:srgbClr val="534949"/>
                </a:solidFill>
              </a:rPr>
              <a:t>Third level</a:t>
            </a:r>
            <a:endParaRPr b="1" spc="150" sz="2800">
              <a:solidFill>
                <a:srgbClr val="534949"/>
              </a:solidFill>
            </a:endParaRPr>
          </a:p>
          <a:p>
            <a:pPr lvl="3">
              <a:defRPr b="0" spc="0" sz="1800">
                <a:solidFill>
                  <a:srgbClr val="000000"/>
                </a:solidFill>
              </a:defRPr>
            </a:pPr>
            <a:r>
              <a:rPr b="1" spc="150" sz="2800">
                <a:solidFill>
                  <a:srgbClr val="534949"/>
                </a:solidFill>
              </a:rPr>
              <a:t>Fourth level</a:t>
            </a:r>
            <a:endParaRPr b="1" spc="150" sz="2800">
              <a:solidFill>
                <a:srgbClr val="534949"/>
              </a:solidFill>
            </a:endParaRPr>
          </a:p>
          <a:p>
            <a:pPr lvl="4">
              <a:defRPr b="0" spc="0" sz="1800">
                <a:solidFill>
                  <a:srgbClr val="000000"/>
                </a:solidFill>
              </a:defRPr>
            </a:pPr>
            <a:r>
              <a:rPr b="1" spc="150" sz="2800">
                <a:solidFill>
                  <a:srgbClr val="534949"/>
                </a:solidFill>
              </a:rPr>
              <a:t>Fifth level</a:t>
            </a:r>
          </a:p>
        </p:txBody>
      </p:sp>
      <p:sp>
        <p:nvSpPr>
          <p:cNvPr id="25" name="Shape 25"/>
          <p:cNvSpPr/>
          <p:nvPr>
            <p:ph type="sldNum" sz="quarter" idx="2"/>
          </p:nvPr>
        </p:nvSpPr>
        <p:spPr>
          <a:prstGeom prst="rect">
            <a:avLst/>
          </a:prstGeom>
        </p:spPr>
        <p:txBody>
          <a:bodyPr/>
          <a:lstStyle/>
          <a:p>
            <a:pPr lvl="0"/>
            <a:fld id="{86CB4B4D-7CA3-9044-876B-883B54F8677D}" type="slidenum"/>
          </a:p>
        </p:txBody>
      </p:sp>
      <p:sp>
        <p:nvSpPr>
          <p:cNvPr id="26" name="Shape 26"/>
          <p:cNvSpPr/>
          <p:nvPr>
            <p:ph type="title"/>
          </p:nvPr>
        </p:nvSpPr>
        <p:spPr>
          <a:xfrm>
            <a:off x="381000" y="47015"/>
            <a:ext cx="8381260" cy="1672058"/>
          </a:xfrm>
          <a:prstGeom prst="rect">
            <a:avLst/>
          </a:prstGeom>
        </p:spPr>
        <p:txBody>
          <a:bodyPr/>
          <a:lstStyle/>
          <a:p>
            <a:pPr lvl="0">
              <a:defRPr b="0" cap="none" spc="0" sz="1800">
                <a:solidFill>
                  <a:srgbClr val="000000"/>
                </a:solidFill>
              </a:defRPr>
            </a:pPr>
            <a:r>
              <a:rPr b="1" cap="all" spc="200" sz="3200">
                <a:solidFill>
                  <a:srgbClr val="FFFFFF"/>
                </a:solidFill>
              </a:rPr>
              <a:t>Click to edit Master title style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8" name="Shape 28"/>
          <p:cNvSpPr/>
          <p:nvPr>
            <p:ph type="body" idx="1"/>
          </p:nvPr>
        </p:nvSpPr>
        <p:spPr>
          <a:xfrm>
            <a:off x="457200" y="1463900"/>
            <a:ext cx="4040188" cy="898301"/>
          </a:xfrm>
          <a:prstGeom prst="rect">
            <a:avLst/>
          </a:prstGeom>
        </p:spPr>
        <p:txBody>
          <a:bodyPr anchor="b"/>
          <a:lstStyle>
            <a:lvl1pPr marL="0" indent="0" algn="ctr">
              <a:spcBef>
                <a:spcPts val="500"/>
              </a:spcBef>
              <a:buClrTx/>
              <a:buSzTx/>
              <a:buFontTx/>
              <a:buNone/>
              <a:defRPr sz="2400"/>
            </a:lvl1pPr>
          </a:lstStyle>
          <a:p>
            <a:pPr lvl="0">
              <a:defRPr b="0" spc="0" sz="1800">
                <a:solidFill>
                  <a:srgbClr val="000000"/>
                </a:solidFill>
              </a:defRPr>
            </a:pPr>
            <a:r>
              <a:rPr b="1" spc="150" sz="2400">
                <a:solidFill>
                  <a:srgbClr val="534949"/>
                </a:solidFill>
              </a:rPr>
              <a:t>Click to edit Master text styles</a:t>
            </a:r>
          </a:p>
        </p:txBody>
      </p:sp>
      <p:sp>
        <p:nvSpPr>
          <p:cNvPr id="29" name="Shape 29"/>
          <p:cNvSpPr/>
          <p:nvPr>
            <p:ph type="sldNum" sz="quarter" idx="2"/>
          </p:nvPr>
        </p:nvSpPr>
        <p:spPr>
          <a:prstGeom prst="rect">
            <a:avLst/>
          </a:prstGeom>
        </p:spPr>
        <p:txBody>
          <a:bodyPr/>
          <a:lstStyle/>
          <a:p>
            <a:pPr lvl="0"/>
            <a:fld id="{86CB4B4D-7CA3-9044-876B-883B54F8677D}" type="slidenum"/>
          </a:p>
        </p:txBody>
      </p:sp>
      <p:sp>
        <p:nvSpPr>
          <p:cNvPr id="30" name="Shape 30"/>
          <p:cNvSpPr/>
          <p:nvPr>
            <p:ph type="title"/>
          </p:nvPr>
        </p:nvSpPr>
        <p:spPr>
          <a:xfrm>
            <a:off x="381000" y="302187"/>
            <a:ext cx="8381260" cy="1161714"/>
          </a:xfrm>
          <a:prstGeom prst="rect">
            <a:avLst/>
          </a:prstGeom>
        </p:spPr>
        <p:txBody>
          <a:bodyPr/>
          <a:lstStyle/>
          <a:p>
            <a:pPr lvl="0">
              <a:defRPr b="0" cap="none" spc="0" sz="1800">
                <a:solidFill>
                  <a:srgbClr val="000000"/>
                </a:solidFill>
              </a:defRPr>
            </a:pPr>
            <a:r>
              <a:rPr b="1" cap="all" spc="200" sz="3200">
                <a:solidFill>
                  <a:srgbClr val="FFFFFF"/>
                </a:solidFill>
              </a:rPr>
              <a:t>Click to edit Master title style</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32" name="Shape 32"/>
          <p:cNvSpPr/>
          <p:nvPr>
            <p:ph type="sldNum" sz="quarter" idx="2"/>
          </p:nvPr>
        </p:nvSpPr>
        <p:spPr>
          <a:prstGeom prst="rect">
            <a:avLst/>
          </a:prstGeom>
        </p:spPr>
        <p:txBody>
          <a:bodyPr/>
          <a:lstStyle/>
          <a:p>
            <a:pPr lvl="0"/>
            <a:fld id="{86CB4B4D-7CA3-9044-876B-883B54F8677D}" type="slidenum"/>
          </a:p>
        </p:txBody>
      </p:sp>
      <p:sp>
        <p:nvSpPr>
          <p:cNvPr id="33" name="Shape 33"/>
          <p:cNvSpPr/>
          <p:nvPr>
            <p:ph type="title"/>
          </p:nvPr>
        </p:nvSpPr>
        <p:spPr>
          <a:xfrm>
            <a:off x="381000" y="165887"/>
            <a:ext cx="8381260" cy="1434314"/>
          </a:xfrm>
          <a:prstGeom prst="rect">
            <a:avLst/>
          </a:prstGeom>
        </p:spPr>
        <p:txBody>
          <a:bodyPr/>
          <a:lstStyle/>
          <a:p>
            <a:pPr lvl="0">
              <a:defRPr b="0" cap="none" spc="0" sz="1800">
                <a:solidFill>
                  <a:srgbClr val="000000"/>
                </a:solidFill>
              </a:defRPr>
            </a:pPr>
            <a:r>
              <a:rPr b="1" cap="all" spc="200" sz="3200">
                <a:solidFill>
                  <a:srgbClr val="FFFFFF"/>
                </a:solidFill>
              </a:rPr>
              <a:t>Click to edit Master title style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35" name="Shape 35"/>
          <p:cNvSpPr/>
          <p:nvPr/>
        </p:nvSpPr>
        <p:spPr>
          <a:xfrm>
            <a:off x="152399" y="150919"/>
            <a:ext cx="8831804" cy="6556248"/>
          </a:xfrm>
          <a:prstGeom prst="rect">
            <a:avLst/>
          </a:prstGeom>
          <a:solidFill>
            <a:srgbClr val="CCD1B9"/>
          </a:solidFill>
          <a:ln w="12700">
            <a:miter lim="400000"/>
          </a:ln>
        </p:spPr>
        <p:txBody>
          <a:bodyPr lIns="0" tIns="0" rIns="0" bIns="0" anchor="ctr"/>
          <a:lstStyle/>
          <a:p>
            <a:pPr lvl="0" algn="ctr">
              <a:defRPr>
                <a:solidFill>
                  <a:srgbClr val="FFFFFF"/>
                </a:solidFill>
              </a:defRPr>
            </a:pPr>
          </a:p>
        </p:txBody>
      </p:sp>
      <p:sp>
        <p:nvSpPr>
          <p:cNvPr id="36" name="Shape 3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bg>
      <p:bgPr>
        <a:solidFill>
          <a:srgbClr val="CCD1B9"/>
        </a:solidFill>
      </p:bgPr>
    </p:bg>
    <p:spTree>
      <p:nvGrpSpPr>
        <p:cNvPr id="1" name=""/>
        <p:cNvGrpSpPr/>
        <p:nvPr/>
      </p:nvGrpSpPr>
      <p:grpSpPr>
        <a:xfrm>
          <a:off x="0" y="0"/>
          <a:ext cx="0" cy="0"/>
          <a:chOff x="0" y="0"/>
          <a:chExt cx="0" cy="0"/>
        </a:xfrm>
      </p:grpSpPr>
      <p:sp>
        <p:nvSpPr>
          <p:cNvPr id="38" name="Shape 38"/>
          <p:cNvSpPr/>
          <p:nvPr/>
        </p:nvSpPr>
        <p:spPr>
          <a:xfrm>
            <a:off x="0" y="0"/>
            <a:ext cx="9144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39" name="Shape 39"/>
          <p:cNvSpPr/>
          <p:nvPr/>
        </p:nvSpPr>
        <p:spPr>
          <a:xfrm>
            <a:off x="7010400" y="150876"/>
            <a:ext cx="1981200" cy="6556248"/>
          </a:xfrm>
          <a:prstGeom prst="rect">
            <a:avLst/>
          </a:prstGeom>
          <a:solidFill>
            <a:srgbClr val="C66951"/>
          </a:solidFill>
          <a:ln w="12700">
            <a:miter lim="400000"/>
          </a:ln>
        </p:spPr>
        <p:txBody>
          <a:bodyPr lIns="0" tIns="0" rIns="0" bIns="0" anchor="ctr"/>
          <a:lstStyle/>
          <a:p>
            <a:pPr lvl="0" algn="ctr">
              <a:defRPr>
                <a:solidFill>
                  <a:srgbClr val="FFFFFF"/>
                </a:solidFill>
              </a:defRPr>
            </a:pPr>
          </a:p>
        </p:txBody>
      </p:sp>
      <p:sp>
        <p:nvSpPr>
          <p:cNvPr id="40" name="Shape 40"/>
          <p:cNvSpPr/>
          <p:nvPr/>
        </p:nvSpPr>
        <p:spPr>
          <a:xfrm>
            <a:off x="152400" y="152400"/>
            <a:ext cx="6705600" cy="6553200"/>
          </a:xfrm>
          <a:prstGeom prst="rect">
            <a:avLst/>
          </a:prstGeom>
          <a:solidFill>
            <a:srgbClr val="CCD1B9"/>
          </a:solidFill>
          <a:ln w="12700">
            <a:miter lim="400000"/>
          </a:ln>
        </p:spPr>
        <p:txBody>
          <a:bodyPr lIns="0" tIns="0" rIns="0" bIns="0" anchor="ctr"/>
          <a:lstStyle/>
          <a:p>
            <a:pPr lvl="0" algn="ctr">
              <a:defRPr>
                <a:solidFill>
                  <a:srgbClr val="FFFFFF"/>
                </a:solidFill>
              </a:defRPr>
            </a:pPr>
          </a:p>
        </p:txBody>
      </p:sp>
      <p:sp>
        <p:nvSpPr>
          <p:cNvPr id="41" name="Shape 41"/>
          <p:cNvSpPr/>
          <p:nvPr>
            <p:ph type="body" idx="1"/>
          </p:nvPr>
        </p:nvSpPr>
        <p:spPr>
          <a:xfrm>
            <a:off x="609600" y="304800"/>
            <a:ext cx="5867400" cy="6553200"/>
          </a:xfrm>
          <a:prstGeom prst="rect">
            <a:avLst/>
          </a:prstGeom>
        </p:spPr>
        <p:txBody>
          <a:bodyPr/>
          <a:lstStyle>
            <a:lvl1pPr>
              <a:spcBef>
                <a:spcPts val="700"/>
              </a:spcBef>
              <a:defRPr sz="3200"/>
            </a:lvl1pPr>
            <a:lvl2pPr marL="574765" indent="-209005">
              <a:spcBef>
                <a:spcPts val="700"/>
              </a:spcBef>
              <a:defRPr sz="3200"/>
            </a:lvl2pPr>
            <a:lvl3pPr marL="883920" indent="-243840">
              <a:spcBef>
                <a:spcPts val="700"/>
              </a:spcBef>
              <a:defRPr sz="3200"/>
            </a:lvl3pPr>
            <a:lvl4pPr marL="1207008" indent="-292608">
              <a:spcBef>
                <a:spcPts val="700"/>
              </a:spcBef>
              <a:defRPr sz="3200"/>
            </a:lvl4pPr>
            <a:lvl5pPr marL="1389888" indent="-292608">
              <a:spcBef>
                <a:spcPts val="700"/>
              </a:spcBef>
              <a:defRPr sz="3200"/>
            </a:lvl5pPr>
          </a:lstStyle>
          <a:p>
            <a:pPr lvl="0">
              <a:defRPr b="0" spc="0" sz="1800">
                <a:solidFill>
                  <a:srgbClr val="000000"/>
                </a:solidFill>
              </a:defRPr>
            </a:pPr>
            <a:r>
              <a:rPr b="1" spc="150" sz="3200">
                <a:solidFill>
                  <a:srgbClr val="534949"/>
                </a:solidFill>
              </a:rPr>
              <a:t>Click to edit Master text styles</a:t>
            </a:r>
            <a:endParaRPr b="1" spc="150" sz="3200">
              <a:solidFill>
                <a:srgbClr val="534949"/>
              </a:solidFill>
            </a:endParaRPr>
          </a:p>
          <a:p>
            <a:pPr lvl="1">
              <a:defRPr b="0" spc="0" sz="1800">
                <a:solidFill>
                  <a:srgbClr val="000000"/>
                </a:solidFill>
              </a:defRPr>
            </a:pPr>
            <a:r>
              <a:rPr b="1" spc="150" sz="3200">
                <a:solidFill>
                  <a:srgbClr val="534949"/>
                </a:solidFill>
              </a:rPr>
              <a:t>Second level</a:t>
            </a:r>
            <a:endParaRPr b="1" spc="150" sz="3200">
              <a:solidFill>
                <a:srgbClr val="534949"/>
              </a:solidFill>
            </a:endParaRPr>
          </a:p>
          <a:p>
            <a:pPr lvl="2">
              <a:defRPr b="0" spc="0" sz="1800">
                <a:solidFill>
                  <a:srgbClr val="000000"/>
                </a:solidFill>
              </a:defRPr>
            </a:pPr>
            <a:r>
              <a:rPr b="1" spc="150" sz="3200">
                <a:solidFill>
                  <a:srgbClr val="534949"/>
                </a:solidFill>
              </a:rPr>
              <a:t>Third level</a:t>
            </a:r>
            <a:endParaRPr b="1" spc="150" sz="3200">
              <a:solidFill>
                <a:srgbClr val="534949"/>
              </a:solidFill>
            </a:endParaRPr>
          </a:p>
          <a:p>
            <a:pPr lvl="3">
              <a:defRPr b="0" spc="0" sz="1800">
                <a:solidFill>
                  <a:srgbClr val="000000"/>
                </a:solidFill>
              </a:defRPr>
            </a:pPr>
            <a:r>
              <a:rPr b="1" spc="150" sz="3200">
                <a:solidFill>
                  <a:srgbClr val="534949"/>
                </a:solidFill>
              </a:rPr>
              <a:t>Fourth level</a:t>
            </a:r>
            <a:endParaRPr b="1" spc="150" sz="3200">
              <a:solidFill>
                <a:srgbClr val="534949"/>
              </a:solidFill>
            </a:endParaRPr>
          </a:p>
          <a:p>
            <a:pPr lvl="4">
              <a:defRPr b="0" spc="0" sz="1800">
                <a:solidFill>
                  <a:srgbClr val="000000"/>
                </a:solidFill>
              </a:defRPr>
            </a:pPr>
            <a:r>
              <a:rPr b="1" spc="150" sz="3200">
                <a:solidFill>
                  <a:srgbClr val="534949"/>
                </a:solidFill>
              </a:rPr>
              <a:t>Fifth level</a:t>
            </a:r>
          </a:p>
        </p:txBody>
      </p:sp>
      <p:sp>
        <p:nvSpPr>
          <p:cNvPr id="42" name="Shape 42"/>
          <p:cNvSpPr/>
          <p:nvPr>
            <p:ph type="sldNum" sz="quarter" idx="2"/>
          </p:nvPr>
        </p:nvSpPr>
        <p:spPr>
          <a:prstGeom prst="rect">
            <a:avLst/>
          </a:prstGeom>
        </p:spPr>
        <p:txBody>
          <a:bodyPr/>
          <a:lstStyle>
            <a:lvl1pPr>
              <a:defRPr>
                <a:solidFill>
                  <a:srgbClr val="FFFFFF"/>
                </a:solidFill>
              </a:defRPr>
            </a:lvl1pPr>
          </a:lstStyle>
          <a:p>
            <a:pPr lvl="0"/>
            <a:fld id="{86CB4B4D-7CA3-9044-876B-883B54F8677D}" type="slidenum"/>
          </a:p>
        </p:txBody>
      </p:sp>
      <p:sp>
        <p:nvSpPr>
          <p:cNvPr id="43" name="Shape 43"/>
          <p:cNvSpPr/>
          <p:nvPr>
            <p:ph type="title"/>
          </p:nvPr>
        </p:nvSpPr>
        <p:spPr>
          <a:xfrm>
            <a:off x="7159752" y="0"/>
            <a:ext cx="1675661" cy="2130552"/>
          </a:xfrm>
          <a:prstGeom prst="rect">
            <a:avLst/>
          </a:prstGeom>
        </p:spPr>
        <p:txBody>
          <a:bodyPr anchor="b"/>
          <a:lstStyle>
            <a:lvl1pPr algn="l">
              <a:defRPr spc="150" sz="2000"/>
            </a:lvl1pPr>
          </a:lstStyle>
          <a:p>
            <a:pPr lvl="0">
              <a:defRPr b="0" cap="none" spc="0" sz="1800">
                <a:solidFill>
                  <a:srgbClr val="000000"/>
                </a:solidFill>
              </a:defRPr>
            </a:pPr>
            <a:r>
              <a:rPr b="1" cap="all" spc="150" sz="2000">
                <a:solidFill>
                  <a:srgbClr val="FFFFFF"/>
                </a:solidFill>
              </a:rPr>
              <a:t>Click to edit Master title style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bg>
      <p:bgPr>
        <a:solidFill>
          <a:srgbClr val="534949"/>
        </a:solidFill>
      </p:bgPr>
    </p:bg>
    <p:spTree>
      <p:nvGrpSpPr>
        <p:cNvPr id="1" name=""/>
        <p:cNvGrpSpPr/>
        <p:nvPr/>
      </p:nvGrpSpPr>
      <p:grpSpPr>
        <a:xfrm>
          <a:off x="0" y="0"/>
          <a:ext cx="0" cy="0"/>
          <a:chOff x="0" y="0"/>
          <a:chExt cx="0" cy="0"/>
        </a:xfrm>
      </p:grpSpPr>
      <p:sp>
        <p:nvSpPr>
          <p:cNvPr id="45" name="Shape 45"/>
          <p:cNvSpPr/>
          <p:nvPr/>
        </p:nvSpPr>
        <p:spPr>
          <a:xfrm>
            <a:off x="0" y="0"/>
            <a:ext cx="9144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46" name="Shape 46"/>
          <p:cNvSpPr/>
          <p:nvPr/>
        </p:nvSpPr>
        <p:spPr>
          <a:xfrm>
            <a:off x="7010400" y="150876"/>
            <a:ext cx="1981200" cy="6556248"/>
          </a:xfrm>
          <a:prstGeom prst="rect">
            <a:avLst/>
          </a:prstGeom>
          <a:solidFill>
            <a:srgbClr val="534949"/>
          </a:solidFill>
          <a:ln w="12700">
            <a:miter lim="400000"/>
          </a:ln>
        </p:spPr>
        <p:txBody>
          <a:bodyPr lIns="0" tIns="0" rIns="0" bIns="0" anchor="ctr"/>
          <a:lstStyle/>
          <a:p>
            <a:pPr lvl="0" algn="ctr">
              <a:defRPr>
                <a:solidFill>
                  <a:srgbClr val="FFFFFF"/>
                </a:solidFill>
              </a:defRPr>
            </a:pPr>
          </a:p>
        </p:txBody>
      </p:sp>
      <p:sp>
        <p:nvSpPr>
          <p:cNvPr id="47" name="Shape 47"/>
          <p:cNvSpPr/>
          <p:nvPr>
            <p:ph type="body" idx="1"/>
          </p:nvPr>
        </p:nvSpPr>
        <p:spPr>
          <a:xfrm>
            <a:off x="7162800" y="2133600"/>
            <a:ext cx="1676400" cy="4686300"/>
          </a:xfrm>
          <a:prstGeom prst="rect">
            <a:avLst/>
          </a:prstGeom>
        </p:spPr>
        <p:txBody>
          <a:bodyPr lIns="0" tIns="0" rIns="0" bIns="0"/>
          <a:lstStyle>
            <a:lvl1pPr marL="0" indent="0">
              <a:spcBef>
                <a:spcPts val="300"/>
              </a:spcBef>
              <a:buClrTx/>
              <a:buSzTx/>
              <a:buFontTx/>
              <a:buNone/>
              <a:defRPr sz="1400">
                <a:solidFill>
                  <a:srgbClr val="FFFFFF"/>
                </a:solidFill>
              </a:defRPr>
            </a:lvl1pPr>
          </a:lstStyle>
          <a:p>
            <a:pPr lvl="0">
              <a:defRPr b="0" spc="0" sz="1800">
                <a:solidFill>
                  <a:srgbClr val="000000"/>
                </a:solidFill>
              </a:defRPr>
            </a:pPr>
            <a:r>
              <a:rPr b="1" spc="150" sz="1400">
                <a:solidFill>
                  <a:srgbClr val="FFFFFF"/>
                </a:solidFill>
              </a:rPr>
              <a:t>Click to edit Master text styles</a:t>
            </a:r>
          </a:p>
        </p:txBody>
      </p:sp>
      <p:sp>
        <p:nvSpPr>
          <p:cNvPr id="48" name="Shape 48"/>
          <p:cNvSpPr/>
          <p:nvPr>
            <p:ph type="sldNum" sz="quarter" idx="2"/>
          </p:nvPr>
        </p:nvSpPr>
        <p:spPr>
          <a:prstGeom prst="rect">
            <a:avLst/>
          </a:prstGeom>
        </p:spPr>
        <p:txBody>
          <a:bodyPr/>
          <a:lstStyle>
            <a:lvl1pPr>
              <a:defRPr>
                <a:solidFill>
                  <a:srgbClr val="CCD1B9"/>
                </a:solidFill>
              </a:defRPr>
            </a:lvl1pPr>
          </a:lstStyle>
          <a:p>
            <a:pPr lvl="0"/>
            <a:fld id="{86CB4B4D-7CA3-9044-876B-883B54F8677D}" type="slidenum"/>
          </a:p>
        </p:txBody>
      </p:sp>
      <p:sp>
        <p:nvSpPr>
          <p:cNvPr id="49" name="Shape 49"/>
          <p:cNvSpPr/>
          <p:nvPr>
            <p:ph type="title"/>
          </p:nvPr>
        </p:nvSpPr>
        <p:spPr>
          <a:xfrm>
            <a:off x="7162800" y="0"/>
            <a:ext cx="1676400" cy="2133600"/>
          </a:xfrm>
          <a:prstGeom prst="rect">
            <a:avLst/>
          </a:prstGeom>
        </p:spPr>
        <p:txBody>
          <a:bodyPr anchor="b"/>
          <a:lstStyle>
            <a:lvl1pPr algn="l">
              <a:defRPr spc="150" sz="2000">
                <a:solidFill>
                  <a:srgbClr val="CCD1B9"/>
                </a:solidFill>
              </a:defRPr>
            </a:lvl1pPr>
          </a:lstStyle>
          <a:p>
            <a:pPr lvl="0">
              <a:defRPr b="0" cap="none" spc="0" sz="1800">
                <a:solidFill>
                  <a:srgbClr val="000000"/>
                </a:solidFill>
              </a:defRPr>
            </a:pPr>
            <a:r>
              <a:rPr b="1" cap="all" spc="150" sz="2000">
                <a:solidFill>
                  <a:srgbClr val="CCD1B9"/>
                </a:solidFill>
              </a:rPr>
              <a:t>Click to edit Master title style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152399" y="1634970"/>
            <a:ext cx="8831804" cy="5045478"/>
          </a:xfrm>
          <a:prstGeom prst="rect">
            <a:avLst/>
          </a:prstGeom>
          <a:solidFill>
            <a:srgbClr val="CCD1B9"/>
          </a:solidFill>
          <a:ln w="12700">
            <a:miter lim="400000"/>
          </a:ln>
        </p:spPr>
        <p:txBody>
          <a:bodyPr lIns="0" tIns="0" rIns="0" bIns="0" anchor="ctr"/>
          <a:lstStyle/>
          <a:p>
            <a:pPr lvl="0" algn="ctr">
              <a:defRPr>
                <a:solidFill>
                  <a:srgbClr val="FFFFFF"/>
                </a:solidFill>
              </a:defRPr>
            </a:pPr>
          </a:p>
        </p:txBody>
      </p:sp>
      <p:sp>
        <p:nvSpPr>
          <p:cNvPr id="3" name="Shape 3"/>
          <p:cNvSpPr/>
          <p:nvPr/>
        </p:nvSpPr>
        <p:spPr>
          <a:xfrm>
            <a:off x="152398" y="152400"/>
            <a:ext cx="8814049" cy="1346447"/>
          </a:xfrm>
          <a:prstGeom prst="rect">
            <a:avLst/>
          </a:prstGeom>
          <a:solidFill>
            <a:srgbClr val="534949"/>
          </a:solidFill>
          <a:ln w="12700">
            <a:miter lim="400000"/>
          </a:ln>
        </p:spPr>
        <p:txBody>
          <a:bodyPr lIns="0" tIns="0" rIns="0" bIns="0" anchor="ctr"/>
          <a:lstStyle/>
          <a:p>
            <a:pPr lvl="0" algn="ctr">
              <a:defRPr>
                <a:solidFill>
                  <a:srgbClr val="FFFFFF"/>
                </a:solidFill>
              </a:defRPr>
            </a:pPr>
          </a:p>
        </p:txBody>
      </p:sp>
      <p:sp>
        <p:nvSpPr>
          <p:cNvPr id="4" name="Shape 4"/>
          <p:cNvSpPr/>
          <p:nvPr>
            <p:ph type="body" idx="1"/>
          </p:nvPr>
        </p:nvSpPr>
        <p:spPr>
          <a:xfrm>
            <a:off x="380999" y="1719071"/>
            <a:ext cx="8407894" cy="513892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b="0" spc="0" sz="1800">
                <a:solidFill>
                  <a:srgbClr val="000000"/>
                </a:solidFill>
              </a:defRPr>
            </a:pPr>
            <a:r>
              <a:rPr b="1" spc="150" sz="2000">
                <a:solidFill>
                  <a:srgbClr val="534949"/>
                </a:solidFill>
              </a:rPr>
              <a:t>Click to edit Master text styles</a:t>
            </a:r>
            <a:endParaRPr b="1" spc="150" sz="2000">
              <a:solidFill>
                <a:srgbClr val="534949"/>
              </a:solidFill>
            </a:endParaRPr>
          </a:p>
          <a:p>
            <a:pPr lvl="1">
              <a:defRPr b="0" spc="0" sz="1800">
                <a:solidFill>
                  <a:srgbClr val="000000"/>
                </a:solidFill>
              </a:defRPr>
            </a:pPr>
            <a:r>
              <a:rPr b="1" spc="150" sz="2000">
                <a:solidFill>
                  <a:srgbClr val="534949"/>
                </a:solidFill>
              </a:rPr>
              <a:t>Second level</a:t>
            </a:r>
            <a:endParaRPr b="1" spc="150" sz="2000">
              <a:solidFill>
                <a:srgbClr val="534949"/>
              </a:solidFill>
            </a:endParaRPr>
          </a:p>
          <a:p>
            <a:pPr lvl="2">
              <a:defRPr b="0" spc="0" sz="1800">
                <a:solidFill>
                  <a:srgbClr val="000000"/>
                </a:solidFill>
              </a:defRPr>
            </a:pPr>
            <a:r>
              <a:rPr b="1" spc="150" sz="2000">
                <a:solidFill>
                  <a:srgbClr val="534949"/>
                </a:solidFill>
              </a:rPr>
              <a:t>Third level</a:t>
            </a:r>
            <a:endParaRPr b="1" spc="150" sz="2000">
              <a:solidFill>
                <a:srgbClr val="534949"/>
              </a:solidFill>
            </a:endParaRPr>
          </a:p>
          <a:p>
            <a:pPr lvl="3">
              <a:defRPr b="0" spc="0" sz="1800">
                <a:solidFill>
                  <a:srgbClr val="000000"/>
                </a:solidFill>
              </a:defRPr>
            </a:pPr>
            <a:r>
              <a:rPr b="1" spc="150" sz="2000">
                <a:solidFill>
                  <a:srgbClr val="534949"/>
                </a:solidFill>
              </a:rPr>
              <a:t>Fourth level</a:t>
            </a:r>
            <a:endParaRPr b="1" spc="150" sz="2000">
              <a:solidFill>
                <a:srgbClr val="534949"/>
              </a:solidFill>
            </a:endParaRPr>
          </a:p>
          <a:p>
            <a:pPr lvl="4">
              <a:defRPr b="0" spc="0" sz="1800">
                <a:solidFill>
                  <a:srgbClr val="000000"/>
                </a:solidFill>
              </a:defRPr>
            </a:pPr>
            <a:r>
              <a:rPr b="1" spc="150" sz="2000">
                <a:solidFill>
                  <a:srgbClr val="534949"/>
                </a:solidFill>
              </a:rPr>
              <a:t>Fifth level</a:t>
            </a:r>
          </a:p>
        </p:txBody>
      </p:sp>
      <p:sp>
        <p:nvSpPr>
          <p:cNvPr id="5" name="Shape 5"/>
          <p:cNvSpPr/>
          <p:nvPr>
            <p:ph type="sldNum" sz="quarter" idx="2"/>
          </p:nvPr>
        </p:nvSpPr>
        <p:spPr>
          <a:xfrm>
            <a:off x="8234680" y="6363969"/>
            <a:ext cx="582967" cy="256541"/>
          </a:xfrm>
          <a:prstGeom prst="rect">
            <a:avLst/>
          </a:prstGeom>
          <a:ln w="12700">
            <a:miter lim="400000"/>
          </a:ln>
        </p:spPr>
        <p:txBody>
          <a:bodyPr lIns="45719" rIns="45719" anchor="ctr">
            <a:spAutoFit/>
          </a:bodyPr>
          <a:lstStyle>
            <a:lvl1pPr algn="ctr">
              <a:defRPr sz="1100">
                <a:solidFill>
                  <a:srgbClr val="534949"/>
                </a:solidFill>
              </a:defRPr>
            </a:lvl1pPr>
          </a:lstStyle>
          <a:p>
            <a:pPr lvl="0"/>
            <a:fld id="{86CB4B4D-7CA3-9044-876B-883B54F8677D}" type="slidenum"/>
          </a:p>
        </p:txBody>
      </p:sp>
      <p:sp>
        <p:nvSpPr>
          <p:cNvPr id="6" name="Shape 6"/>
          <p:cNvSpPr/>
          <p:nvPr>
            <p:ph type="title"/>
          </p:nvPr>
        </p:nvSpPr>
        <p:spPr>
          <a:xfrm>
            <a:off x="381000" y="47016"/>
            <a:ext cx="8381260" cy="167205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b="0" cap="none" spc="0" sz="1800">
                <a:solidFill>
                  <a:srgbClr val="000000"/>
                </a:solidFill>
              </a:defRPr>
            </a:pPr>
            <a:r>
              <a:rPr b="1" cap="all" spc="200" sz="3200">
                <a:solidFill>
                  <a:srgbClr val="FFFFFF"/>
                </a:solidFill>
              </a:rPr>
              <a:t>Click to edit Master title style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b="1" cap="all" spc="200" sz="3200">
          <a:solidFill>
            <a:srgbClr val="FFFFFF"/>
          </a:solidFill>
          <a:latin typeface="Franklin Gothic Medium"/>
          <a:ea typeface="Franklin Gothic Medium"/>
          <a:cs typeface="Franklin Gothic Medium"/>
          <a:sym typeface="Franklin Gothic Medium"/>
        </a:defRPr>
      </a:lvl1pPr>
      <a:lvl2pPr algn="ctr">
        <a:defRPr b="1" cap="all" spc="200" sz="3200">
          <a:solidFill>
            <a:srgbClr val="FFFFFF"/>
          </a:solidFill>
          <a:latin typeface="Franklin Gothic Medium"/>
          <a:ea typeface="Franklin Gothic Medium"/>
          <a:cs typeface="Franklin Gothic Medium"/>
          <a:sym typeface="Franklin Gothic Medium"/>
        </a:defRPr>
      </a:lvl2pPr>
      <a:lvl3pPr algn="ctr">
        <a:defRPr b="1" cap="all" spc="200" sz="3200">
          <a:solidFill>
            <a:srgbClr val="FFFFFF"/>
          </a:solidFill>
          <a:latin typeface="Franklin Gothic Medium"/>
          <a:ea typeface="Franklin Gothic Medium"/>
          <a:cs typeface="Franklin Gothic Medium"/>
          <a:sym typeface="Franklin Gothic Medium"/>
        </a:defRPr>
      </a:lvl3pPr>
      <a:lvl4pPr algn="ctr">
        <a:defRPr b="1" cap="all" spc="200" sz="3200">
          <a:solidFill>
            <a:srgbClr val="FFFFFF"/>
          </a:solidFill>
          <a:latin typeface="Franklin Gothic Medium"/>
          <a:ea typeface="Franklin Gothic Medium"/>
          <a:cs typeface="Franklin Gothic Medium"/>
          <a:sym typeface="Franklin Gothic Medium"/>
        </a:defRPr>
      </a:lvl4pPr>
      <a:lvl5pPr algn="ctr">
        <a:defRPr b="1" cap="all" spc="200" sz="3200">
          <a:solidFill>
            <a:srgbClr val="FFFFFF"/>
          </a:solidFill>
          <a:latin typeface="Franklin Gothic Medium"/>
          <a:ea typeface="Franklin Gothic Medium"/>
          <a:cs typeface="Franklin Gothic Medium"/>
          <a:sym typeface="Franklin Gothic Medium"/>
        </a:defRPr>
      </a:lvl5pPr>
      <a:lvl6pPr algn="ctr">
        <a:defRPr b="1" cap="all" spc="200" sz="3200">
          <a:solidFill>
            <a:srgbClr val="FFFFFF"/>
          </a:solidFill>
          <a:latin typeface="Franklin Gothic Medium"/>
          <a:ea typeface="Franklin Gothic Medium"/>
          <a:cs typeface="Franklin Gothic Medium"/>
          <a:sym typeface="Franklin Gothic Medium"/>
        </a:defRPr>
      </a:lvl6pPr>
      <a:lvl7pPr algn="ctr">
        <a:defRPr b="1" cap="all" spc="200" sz="3200">
          <a:solidFill>
            <a:srgbClr val="FFFFFF"/>
          </a:solidFill>
          <a:latin typeface="Franklin Gothic Medium"/>
          <a:ea typeface="Franklin Gothic Medium"/>
          <a:cs typeface="Franklin Gothic Medium"/>
          <a:sym typeface="Franklin Gothic Medium"/>
        </a:defRPr>
      </a:lvl7pPr>
      <a:lvl8pPr algn="ctr">
        <a:defRPr b="1" cap="all" spc="200" sz="3200">
          <a:solidFill>
            <a:srgbClr val="FFFFFF"/>
          </a:solidFill>
          <a:latin typeface="Franklin Gothic Medium"/>
          <a:ea typeface="Franklin Gothic Medium"/>
          <a:cs typeface="Franklin Gothic Medium"/>
          <a:sym typeface="Franklin Gothic Medium"/>
        </a:defRPr>
      </a:lvl8pPr>
      <a:lvl9pPr algn="ctr">
        <a:defRPr b="1" cap="all" spc="200" sz="3200">
          <a:solidFill>
            <a:srgbClr val="FFFFFF"/>
          </a:solidFill>
          <a:latin typeface="Franklin Gothic Medium"/>
          <a:ea typeface="Franklin Gothic Medium"/>
          <a:cs typeface="Franklin Gothic Medium"/>
          <a:sym typeface="Franklin Gothic Medium"/>
        </a:defRPr>
      </a:lvl9pPr>
    </p:titleStyle>
    <p:bodyStyle>
      <a:lvl1pPr marL="274320" indent="-228600">
        <a:spcBef>
          <a:spcPts val="400"/>
        </a:spcBef>
        <a:buClr>
          <a:srgbClr val="C66951"/>
        </a:buClr>
        <a:buSzPct val="100000"/>
        <a:buFont typeface="Wingdings 2"/>
        <a:buChar char="◼"/>
        <a:defRPr b="1" spc="150" sz="2000">
          <a:solidFill>
            <a:srgbClr val="534949"/>
          </a:solidFill>
          <a:latin typeface="Franklin Gothic Medium"/>
          <a:ea typeface="Franklin Gothic Medium"/>
          <a:cs typeface="Franklin Gothic Medium"/>
          <a:sym typeface="Franklin Gothic Medium"/>
        </a:defRPr>
      </a:lvl1pPr>
      <a:lvl2pPr marL="568959" indent="-203199">
        <a:spcBef>
          <a:spcPts val="400"/>
        </a:spcBef>
        <a:buClr>
          <a:srgbClr val="C66951"/>
        </a:buClr>
        <a:buSzPct val="100000"/>
        <a:buFont typeface="Wingdings 2"/>
        <a:buChar char="▪"/>
        <a:defRPr b="1" spc="150" sz="2000">
          <a:solidFill>
            <a:srgbClr val="534949"/>
          </a:solidFill>
          <a:latin typeface="Franklin Gothic Medium"/>
          <a:ea typeface="Franklin Gothic Medium"/>
          <a:cs typeface="Franklin Gothic Medium"/>
          <a:sym typeface="Franklin Gothic Medium"/>
        </a:defRPr>
      </a:lvl2pPr>
      <a:lvl3pPr marL="868680" indent="-228600">
        <a:spcBef>
          <a:spcPts val="400"/>
        </a:spcBef>
        <a:buClr>
          <a:srgbClr val="C66951"/>
        </a:buClr>
        <a:buSzPct val="100000"/>
        <a:buFont typeface="Wingdings 2"/>
        <a:buChar char="▪"/>
        <a:defRPr b="1" spc="150" sz="2000">
          <a:solidFill>
            <a:srgbClr val="534949"/>
          </a:solidFill>
          <a:latin typeface="Franklin Gothic Medium"/>
          <a:ea typeface="Franklin Gothic Medium"/>
          <a:cs typeface="Franklin Gothic Medium"/>
          <a:sym typeface="Franklin Gothic Medium"/>
        </a:defRPr>
      </a:lvl3pPr>
      <a:lvl4pPr marL="1175657" indent="-261257">
        <a:spcBef>
          <a:spcPts val="400"/>
        </a:spcBef>
        <a:buClr>
          <a:srgbClr val="C66951"/>
        </a:buClr>
        <a:buSzPct val="100000"/>
        <a:buFont typeface="Wingdings 2"/>
        <a:buChar char="▪"/>
        <a:defRPr b="1" spc="150" sz="2000">
          <a:solidFill>
            <a:srgbClr val="534949"/>
          </a:solidFill>
          <a:latin typeface="Franklin Gothic Medium"/>
          <a:ea typeface="Franklin Gothic Medium"/>
          <a:cs typeface="Franklin Gothic Medium"/>
          <a:sym typeface="Franklin Gothic Medium"/>
        </a:defRPr>
      </a:lvl4pPr>
      <a:lvl5pPr marL="1378633" indent="-281353">
        <a:spcBef>
          <a:spcPts val="400"/>
        </a:spcBef>
        <a:buClr>
          <a:srgbClr val="C66951"/>
        </a:buClr>
        <a:buSzPct val="100000"/>
        <a:buFont typeface="Wingdings 2"/>
        <a:buChar char="▪"/>
        <a:defRPr b="1" spc="150" sz="2000">
          <a:solidFill>
            <a:srgbClr val="534949"/>
          </a:solidFill>
          <a:latin typeface="Franklin Gothic Medium"/>
          <a:ea typeface="Franklin Gothic Medium"/>
          <a:cs typeface="Franklin Gothic Medium"/>
          <a:sym typeface="Franklin Gothic Medium"/>
        </a:defRPr>
      </a:lvl5pPr>
      <a:lvl6pPr marL="1676400" indent="-304800">
        <a:spcBef>
          <a:spcPts val="400"/>
        </a:spcBef>
        <a:buClr>
          <a:srgbClr val="C66951"/>
        </a:buClr>
        <a:buSzPct val="100000"/>
        <a:buFont typeface="Wingdings 2"/>
        <a:buChar char="▪"/>
        <a:defRPr b="1" spc="150" sz="2000">
          <a:solidFill>
            <a:srgbClr val="534949"/>
          </a:solidFill>
          <a:latin typeface="Franklin Gothic Medium"/>
          <a:ea typeface="Franklin Gothic Medium"/>
          <a:cs typeface="Franklin Gothic Medium"/>
          <a:sym typeface="Franklin Gothic Medium"/>
        </a:defRPr>
      </a:lvl6pPr>
      <a:lvl7pPr marL="1950719" indent="-304799">
        <a:spcBef>
          <a:spcPts val="400"/>
        </a:spcBef>
        <a:buClr>
          <a:srgbClr val="C66951"/>
        </a:buClr>
        <a:buSzPct val="100000"/>
        <a:buFont typeface="Wingdings 2"/>
        <a:buChar char="▪"/>
        <a:defRPr b="1" spc="150" sz="2000">
          <a:solidFill>
            <a:srgbClr val="534949"/>
          </a:solidFill>
          <a:latin typeface="Franklin Gothic Medium"/>
          <a:ea typeface="Franklin Gothic Medium"/>
          <a:cs typeface="Franklin Gothic Medium"/>
          <a:sym typeface="Franklin Gothic Medium"/>
        </a:defRPr>
      </a:lvl7pPr>
      <a:lvl8pPr marL="2225039" indent="-304799">
        <a:spcBef>
          <a:spcPts val="400"/>
        </a:spcBef>
        <a:buClr>
          <a:srgbClr val="C66951"/>
        </a:buClr>
        <a:buSzPct val="100000"/>
        <a:buFont typeface="Wingdings 2"/>
        <a:buChar char="▪"/>
        <a:defRPr b="1" spc="150" sz="2000">
          <a:solidFill>
            <a:srgbClr val="534949"/>
          </a:solidFill>
          <a:latin typeface="Franklin Gothic Medium"/>
          <a:ea typeface="Franklin Gothic Medium"/>
          <a:cs typeface="Franklin Gothic Medium"/>
          <a:sym typeface="Franklin Gothic Medium"/>
        </a:defRPr>
      </a:lvl8pPr>
      <a:lvl9pPr marL="2499359" indent="-304799">
        <a:spcBef>
          <a:spcPts val="400"/>
        </a:spcBef>
        <a:buClr>
          <a:srgbClr val="C66951"/>
        </a:buClr>
        <a:buSzPct val="100000"/>
        <a:buFont typeface="Wingdings 2"/>
        <a:buChar char="▪"/>
        <a:defRPr b="1" spc="150" sz="2000">
          <a:solidFill>
            <a:srgbClr val="534949"/>
          </a:solidFill>
          <a:latin typeface="Franklin Gothic Medium"/>
          <a:ea typeface="Franklin Gothic Medium"/>
          <a:cs typeface="Franklin Gothic Medium"/>
          <a:sym typeface="Franklin Gothic Medium"/>
        </a:defRPr>
      </a:lvl9pPr>
    </p:bodyStyle>
    <p:otherStyle>
      <a:lvl1pPr algn="ctr">
        <a:defRPr b="1" sz="1100">
          <a:solidFill>
            <a:schemeClr val="tx1"/>
          </a:solidFill>
          <a:latin typeface="+mn-lt"/>
          <a:ea typeface="+mn-ea"/>
          <a:cs typeface="+mn-cs"/>
          <a:sym typeface="Franklin Gothic Medium"/>
        </a:defRPr>
      </a:lvl1pPr>
      <a:lvl2pPr indent="457200" algn="ctr">
        <a:defRPr b="1" sz="1100">
          <a:solidFill>
            <a:schemeClr val="tx1"/>
          </a:solidFill>
          <a:latin typeface="+mn-lt"/>
          <a:ea typeface="+mn-ea"/>
          <a:cs typeface="+mn-cs"/>
          <a:sym typeface="Franklin Gothic Medium"/>
        </a:defRPr>
      </a:lvl2pPr>
      <a:lvl3pPr indent="914400" algn="ctr">
        <a:defRPr b="1" sz="1100">
          <a:solidFill>
            <a:schemeClr val="tx1"/>
          </a:solidFill>
          <a:latin typeface="+mn-lt"/>
          <a:ea typeface="+mn-ea"/>
          <a:cs typeface="+mn-cs"/>
          <a:sym typeface="Franklin Gothic Medium"/>
        </a:defRPr>
      </a:lvl3pPr>
      <a:lvl4pPr indent="1371600" algn="ctr">
        <a:defRPr b="1" sz="1100">
          <a:solidFill>
            <a:schemeClr val="tx1"/>
          </a:solidFill>
          <a:latin typeface="+mn-lt"/>
          <a:ea typeface="+mn-ea"/>
          <a:cs typeface="+mn-cs"/>
          <a:sym typeface="Franklin Gothic Medium"/>
        </a:defRPr>
      </a:lvl4pPr>
      <a:lvl5pPr indent="1828800" algn="ctr">
        <a:defRPr b="1" sz="1100">
          <a:solidFill>
            <a:schemeClr val="tx1"/>
          </a:solidFill>
          <a:latin typeface="+mn-lt"/>
          <a:ea typeface="+mn-ea"/>
          <a:cs typeface="+mn-cs"/>
          <a:sym typeface="Franklin Gothic Medium"/>
        </a:defRPr>
      </a:lvl5pPr>
      <a:lvl6pPr indent="2286000" algn="ctr">
        <a:defRPr b="1" sz="1100">
          <a:solidFill>
            <a:schemeClr val="tx1"/>
          </a:solidFill>
          <a:latin typeface="+mn-lt"/>
          <a:ea typeface="+mn-ea"/>
          <a:cs typeface="+mn-cs"/>
          <a:sym typeface="Franklin Gothic Medium"/>
        </a:defRPr>
      </a:lvl6pPr>
      <a:lvl7pPr indent="2743200" algn="ctr">
        <a:defRPr b="1" sz="1100">
          <a:solidFill>
            <a:schemeClr val="tx1"/>
          </a:solidFill>
          <a:latin typeface="+mn-lt"/>
          <a:ea typeface="+mn-ea"/>
          <a:cs typeface="+mn-cs"/>
          <a:sym typeface="Franklin Gothic Medium"/>
        </a:defRPr>
      </a:lvl7pPr>
      <a:lvl8pPr indent="3200400" algn="ctr">
        <a:defRPr b="1" sz="1100">
          <a:solidFill>
            <a:schemeClr val="tx1"/>
          </a:solidFill>
          <a:latin typeface="+mn-lt"/>
          <a:ea typeface="+mn-ea"/>
          <a:cs typeface="+mn-cs"/>
          <a:sym typeface="Franklin Gothic Medium"/>
        </a:defRPr>
      </a:lvl8pPr>
      <a:lvl9pPr indent="3657600" algn="ctr">
        <a:defRPr b="1" sz="1100">
          <a:solidFill>
            <a:schemeClr val="tx1"/>
          </a:solidFill>
          <a:latin typeface="+mn-lt"/>
          <a:ea typeface="+mn-ea"/>
          <a:cs typeface="+mn-cs"/>
          <a:sym typeface="Franklin Gothic Medium"/>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body" idx="1"/>
          </p:nvPr>
        </p:nvSpPr>
        <p:spPr>
          <a:xfrm>
            <a:off x="7010400" y="2052959"/>
            <a:ext cx="1981200" cy="1828801"/>
          </a:xfrm>
          <a:prstGeom prst="rect">
            <a:avLst/>
          </a:prstGeom>
        </p:spPr>
        <p:txBody>
          <a:bodyPr/>
          <a:lstStyle/>
          <a:p>
            <a:pPr lvl="0"/>
          </a:p>
        </p:txBody>
      </p:sp>
      <p:sp>
        <p:nvSpPr>
          <p:cNvPr id="64" name="Shape 64"/>
          <p:cNvSpPr/>
          <p:nvPr>
            <p:ph type="title"/>
          </p:nvPr>
        </p:nvSpPr>
        <p:spPr>
          <a:xfrm>
            <a:off x="457200" y="2052959"/>
            <a:ext cx="6324600" cy="1828801"/>
          </a:xfrm>
          <a:prstGeom prst="rect">
            <a:avLst/>
          </a:prstGeom>
        </p:spPr>
        <p:txBody>
          <a:bodyPr lIns="0" tIns="0" rIns="0" bIns="0">
            <a:normAutofit fontScale="100000" lnSpcReduction="0"/>
          </a:bodyPr>
          <a:lstStyle>
            <a:lvl1pPr>
              <a:defRPr spc="100" sz="6000"/>
            </a:lvl1pPr>
          </a:lstStyle>
          <a:p>
            <a:pPr lvl="0">
              <a:defRPr b="0" cap="none" spc="0" sz="1800">
                <a:solidFill>
                  <a:srgbClr val="000000"/>
                </a:solidFill>
              </a:defRPr>
            </a:pPr>
            <a:r>
              <a:rPr b="1" cap="all" spc="100" sz="6000">
                <a:solidFill>
                  <a:srgbClr val="FFFFFF"/>
                </a:solidFill>
              </a:rPr>
              <a:t>Summarizing</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nvSpPr>
        <p:spPr>
          <a:xfrm>
            <a:off x="1676400" y="1295400"/>
            <a:ext cx="5638800" cy="172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lvl1pPr>
          </a:lstStyle>
          <a:p>
            <a:pPr lvl="0">
              <a:defRPr b="0" sz="1800"/>
            </a:pPr>
            <a:r>
              <a:rPr b="1" sz="3600"/>
              <a:t>Try the same process with the following selections:</a:t>
            </a:r>
          </a:p>
        </p:txBody>
      </p:sp>
      <p:sp>
        <p:nvSpPr>
          <p:cNvPr id="104" name="Shape 104"/>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06"/>
          <p:cNvSpPr/>
          <p:nvPr/>
        </p:nvSpPr>
        <p:spPr>
          <a:xfrm>
            <a:off x="762000" y="457199"/>
            <a:ext cx="7772400" cy="6187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b="0"/>
            </a:pPr>
            <a:r>
              <a:rPr b="1" sz="4000"/>
              <a:t>    </a:t>
            </a:r>
            <a:endParaRPr b="1" sz="4000"/>
          </a:p>
          <a:p>
            <a:pPr lvl="0">
              <a:defRPr b="0"/>
            </a:pPr>
            <a:r>
              <a:rPr b="1" sz="4000"/>
              <a:t>    The common housefly carries disease germs on the fine hairs of its legs.  The filthy living habits of this insect make it a potential carrier of many germs.  People often consider the buzzing housefly merely a nuisance, when actually it is a health hazard.</a:t>
            </a:r>
          </a:p>
        </p:txBody>
      </p:sp>
      <p:sp>
        <p:nvSpPr>
          <p:cNvPr id="107" name="Shape 107"/>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nvSpPr>
        <p:spPr>
          <a:xfrm>
            <a:off x="533400" y="457199"/>
            <a:ext cx="8229600" cy="6187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b="0"/>
            </a:pPr>
            <a:r>
              <a:rPr b="1" sz="4000"/>
              <a:t>    </a:t>
            </a:r>
            <a:endParaRPr b="1" sz="4000"/>
          </a:p>
          <a:p>
            <a:pPr lvl="0">
              <a:defRPr b="0"/>
            </a:pPr>
            <a:r>
              <a:rPr b="1" sz="4000"/>
              <a:t>    The common housefly carries disease germs on the fine hairs of its legs.  The filthy living habits of this insect make it a potential carrier of many germs.  People often consider the buzzing housefly merely a nuisance, when actually it is a health hazard.</a:t>
            </a:r>
          </a:p>
        </p:txBody>
      </p:sp>
      <p:sp>
        <p:nvSpPr>
          <p:cNvPr id="112" name="Shape 112"/>
          <p:cNvSpPr/>
          <p:nvPr/>
        </p:nvSpPr>
        <p:spPr>
          <a:xfrm>
            <a:off x="4038600" y="990599"/>
            <a:ext cx="1905000" cy="8382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0000"/>
            </a:solidFill>
          </a:ln>
        </p:spPr>
        <p:txBody>
          <a:bodyPr lIns="0" tIns="0" rIns="0" bIns="0" anchor="ctr"/>
          <a:lstStyle/>
          <a:p>
            <a:pPr lvl="0" algn="ctr">
              <a:defRPr>
                <a:solidFill>
                  <a:srgbClr val="FFFFFF"/>
                </a:solidFill>
              </a:defRPr>
            </a:pPr>
          </a:p>
        </p:txBody>
      </p:sp>
      <p:sp>
        <p:nvSpPr>
          <p:cNvPr id="113" name="Shape 113"/>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nvSpPr>
        <p:spPr>
          <a:xfrm>
            <a:off x="533400" y="457199"/>
            <a:ext cx="8229600" cy="6187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b="0"/>
            </a:pPr>
            <a:r>
              <a:rPr b="1" sz="4000"/>
              <a:t>    </a:t>
            </a:r>
            <a:endParaRPr b="1" sz="4000"/>
          </a:p>
          <a:p>
            <a:pPr lvl="0">
              <a:defRPr b="0"/>
            </a:pPr>
            <a:r>
              <a:rPr b="1" sz="4000"/>
              <a:t>    The common housefly carries disease germs on the fine hairs of its legs.  The filthy living habits of this insect make it a potential carrier of many germs.  People often consider the buzzing housefly merely a nuisance, when actually it is a health hazard.</a:t>
            </a:r>
          </a:p>
        </p:txBody>
      </p:sp>
      <p:sp>
        <p:nvSpPr>
          <p:cNvPr id="118" name="Shape 118"/>
          <p:cNvSpPr/>
          <p:nvPr/>
        </p:nvSpPr>
        <p:spPr>
          <a:xfrm>
            <a:off x="4038600" y="990599"/>
            <a:ext cx="1905000" cy="8382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0000"/>
            </a:solidFill>
          </a:ln>
        </p:spPr>
        <p:txBody>
          <a:bodyPr lIns="0" tIns="0" rIns="0" bIns="0" anchor="ctr"/>
          <a:lstStyle/>
          <a:p>
            <a:pPr lvl="0" algn="ctr">
              <a:defRPr>
                <a:solidFill>
                  <a:srgbClr val="FFFFFF"/>
                </a:solidFill>
              </a:defRPr>
            </a:pPr>
          </a:p>
        </p:txBody>
      </p:sp>
      <p:sp>
        <p:nvSpPr>
          <p:cNvPr id="119" name="Shape 119"/>
          <p:cNvSpPr/>
          <p:nvPr/>
        </p:nvSpPr>
        <p:spPr>
          <a:xfrm>
            <a:off x="7162800" y="4581728"/>
            <a:ext cx="1524000" cy="9144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0000"/>
            </a:solidFill>
          </a:ln>
        </p:spPr>
        <p:txBody>
          <a:bodyPr lIns="0" tIns="0" rIns="0" bIns="0" anchor="ctr"/>
          <a:lstStyle/>
          <a:p>
            <a:pPr lvl="0" algn="ctr">
              <a:defRPr>
                <a:solidFill>
                  <a:srgbClr val="FFFFFF"/>
                </a:solidFill>
              </a:defRPr>
            </a:pPr>
          </a:p>
        </p:txBody>
      </p:sp>
      <p:sp>
        <p:nvSpPr>
          <p:cNvPr id="120" name="Shape 120"/>
          <p:cNvSpPr/>
          <p:nvPr/>
        </p:nvSpPr>
        <p:spPr>
          <a:xfrm>
            <a:off x="533400" y="5337242"/>
            <a:ext cx="1828800" cy="6096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0000"/>
            </a:solidFill>
          </a:ln>
        </p:spPr>
        <p:txBody>
          <a:bodyPr lIns="0" tIns="0" rIns="0" bIns="0" anchor="ctr"/>
          <a:lstStyle/>
          <a:p>
            <a:pPr lvl="0" algn="ctr">
              <a:defRPr>
                <a:solidFill>
                  <a:srgbClr val="FFFFFF"/>
                </a:solidFill>
              </a:defRPr>
            </a:pPr>
          </a:p>
        </p:txBody>
      </p:sp>
      <p:sp>
        <p:nvSpPr>
          <p:cNvPr id="121" name="Shape 121"/>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body" idx="1"/>
          </p:nvPr>
        </p:nvSpPr>
        <p:spPr>
          <a:xfrm>
            <a:off x="380999" y="1719070"/>
            <a:ext cx="8407894" cy="4407410"/>
          </a:xfrm>
          <a:prstGeom prst="rect">
            <a:avLst/>
          </a:prstGeom>
        </p:spPr>
        <p:txBody>
          <a:bodyPr/>
          <a:lstStyle/>
          <a:p>
            <a:pPr lvl="0">
              <a:defRPr b="0" spc="0" sz="1800">
                <a:solidFill>
                  <a:srgbClr val="000000"/>
                </a:solidFill>
              </a:defRPr>
            </a:pPr>
            <a:endParaRPr b="1" spc="150" sz="2000">
              <a:solidFill>
                <a:srgbClr val="534949"/>
              </a:solidFill>
            </a:endParaRPr>
          </a:p>
          <a:p>
            <a:pPr lvl="0">
              <a:defRPr b="0" spc="0" sz="1800">
                <a:solidFill>
                  <a:srgbClr val="000000"/>
                </a:solidFill>
              </a:defRPr>
            </a:pPr>
            <a:r>
              <a:rPr b="1" spc="100" sz="2000">
                <a:solidFill>
                  <a:srgbClr val="534949"/>
                </a:solidFill>
              </a:rPr>
              <a:t>Focus on comprehension rather than specific details.</a:t>
            </a:r>
            <a:endParaRPr b="1" spc="100" sz="2000">
              <a:solidFill>
                <a:srgbClr val="534949"/>
              </a:solidFill>
            </a:endParaRPr>
          </a:p>
          <a:p>
            <a:pPr lvl="0">
              <a:defRPr b="0" spc="0" sz="1800">
                <a:solidFill>
                  <a:srgbClr val="000000"/>
                </a:solidFill>
              </a:defRPr>
            </a:pPr>
            <a:r>
              <a:rPr b="1" spc="100" sz="2000">
                <a:solidFill>
                  <a:srgbClr val="534949"/>
                </a:solidFill>
              </a:rPr>
              <a:t>Read the paragraph along with me as I read it out loud</a:t>
            </a:r>
            <a:endParaRPr b="1" spc="100" sz="2000">
              <a:solidFill>
                <a:srgbClr val="534949"/>
              </a:solidFill>
            </a:endParaRPr>
          </a:p>
          <a:p>
            <a:pPr lvl="0">
              <a:defRPr b="0" spc="0" sz="1800">
                <a:solidFill>
                  <a:srgbClr val="000000"/>
                </a:solidFill>
              </a:defRPr>
            </a:pPr>
            <a:r>
              <a:rPr b="1" spc="100" sz="2000">
                <a:solidFill>
                  <a:srgbClr val="534949"/>
                </a:solidFill>
              </a:rPr>
              <a:t>With a partner, write one sentence that reflects your understanding of the paragraph.</a:t>
            </a:r>
          </a:p>
        </p:txBody>
      </p:sp>
      <p:sp>
        <p:nvSpPr>
          <p:cNvPr id="126" name="Shape 126"/>
          <p:cNvSpPr/>
          <p:nvPr>
            <p:ph type="title"/>
          </p:nvPr>
        </p:nvSpPr>
        <p:spPr>
          <a:xfrm>
            <a:off x="381000" y="355847"/>
            <a:ext cx="8381259" cy="1054394"/>
          </a:xfrm>
          <a:prstGeom prst="rect">
            <a:avLst/>
          </a:prstGeom>
        </p:spPr>
        <p:txBody>
          <a:bodyPr lIns="0" tIns="0" rIns="0" bIns="0">
            <a:normAutofit fontScale="100000" lnSpcReduction="0"/>
          </a:bodyPr>
          <a:lstStyle/>
          <a:p>
            <a:pPr lvl="0">
              <a:defRPr b="0" cap="none" spc="0" sz="1800">
                <a:solidFill>
                  <a:srgbClr val="000000"/>
                </a:solidFill>
              </a:defRPr>
            </a:pPr>
            <a:r>
              <a:rPr b="1" cap="all" spc="200" sz="3200">
                <a:solidFill>
                  <a:srgbClr val="FFFFFF"/>
                </a:solidFill>
              </a:rPr>
              <a:t>One-Sentence Paraphrase (1 SP)</a:t>
            </a:r>
          </a:p>
        </p:txBody>
      </p:sp>
      <p:sp>
        <p:nvSpPr>
          <p:cNvPr id="127" name="Shape 127"/>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nvSpPr>
        <p:spPr>
          <a:xfrm>
            <a:off x="914400" y="685800"/>
            <a:ext cx="7315200" cy="5463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b="0"/>
            </a:pPr>
            <a:r>
              <a:rPr b="1" sz="3600"/>
              <a:t> </a:t>
            </a:r>
            <a:r>
              <a:rPr b="1" sz="3200">
                <a:solidFill>
                  <a:srgbClr val="251D14"/>
                </a:solidFill>
              </a:rPr>
              <a:t>The Erie Canal is a 363 mile canal that connected Albany, New York, to Lake Erie in Buffalo for the first time.  When the Canal opened in 1825, building supplies and goods could be transported quickly and cheaply across New York State.  Canal boats pulled by mules carried people and supplies across New York. The Erie Canal changed the way people moved goods in the 1800’s. </a:t>
            </a:r>
          </a:p>
        </p:txBody>
      </p:sp>
      <p:sp>
        <p:nvSpPr>
          <p:cNvPr id="132" name="Shape 132"/>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nvSpPr>
        <p:spPr>
          <a:xfrm>
            <a:off x="762000" y="914400"/>
            <a:ext cx="7848600" cy="4130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b="0"/>
            </a:pPr>
            <a:r>
              <a:rPr b="1" sz="4400">
                <a:solidFill>
                  <a:srgbClr val="251D14"/>
                </a:solidFill>
              </a:rPr>
              <a:t>Sample Summarizing Sentence:  </a:t>
            </a:r>
            <a:endParaRPr b="1" sz="4400">
              <a:solidFill>
                <a:srgbClr val="251D14"/>
              </a:solidFill>
            </a:endParaRPr>
          </a:p>
          <a:p>
            <a:pPr lvl="0">
              <a:defRPr b="0"/>
            </a:pPr>
            <a:endParaRPr b="1" sz="4400">
              <a:solidFill>
                <a:srgbClr val="251D14"/>
              </a:solidFill>
            </a:endParaRPr>
          </a:p>
          <a:p>
            <a:pPr lvl="0">
              <a:defRPr b="0"/>
            </a:pPr>
            <a:r>
              <a:rPr b="1" sz="4400">
                <a:solidFill>
                  <a:srgbClr val="251D14"/>
                </a:solidFill>
              </a:rPr>
              <a:t>The Erie Canal changed the way people moved goods in the 1800’s. </a:t>
            </a:r>
          </a:p>
        </p:txBody>
      </p:sp>
      <p:sp>
        <p:nvSpPr>
          <p:cNvPr id="141" name="Shape 141"/>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140">
                                            <p:bg/>
                                          </p:spTgt>
                                        </p:tgtEl>
                                        <p:attrNameLst>
                                          <p:attrName>style.visibility</p:attrName>
                                        </p:attrNameLst>
                                      </p:cBhvr>
                                      <p:to>
                                        <p:strVal val="visible"/>
                                      </p:to>
                                    </p:set>
                                    <p:anim calcmode="lin" valueType="num">
                                      <p:cBhvr>
                                        <p:cTn id="7" dur="500" fill="hold"/>
                                        <p:tgtEl>
                                          <p:spTgt spid="140">
                                            <p:bg/>
                                          </p:spTgt>
                                        </p:tgtEl>
                                        <p:attrNameLst>
                                          <p:attrName>ppt_w</p:attrName>
                                        </p:attrNameLst>
                                      </p:cBhvr>
                                      <p:tavLst>
                                        <p:tav tm="0">
                                          <p:val>
                                            <p:fltVal val="0"/>
                                          </p:val>
                                        </p:tav>
                                        <p:tav tm="100000">
                                          <p:val>
                                            <p:strVal val="#ppt_w"/>
                                          </p:val>
                                        </p:tav>
                                      </p:tavLst>
                                    </p:anim>
                                    <p:anim calcmode="lin" valueType="num">
                                      <p:cBhvr>
                                        <p:cTn id="8" dur="500" fill="hold"/>
                                        <p:tgtEl>
                                          <p:spTgt spid="140">
                                            <p:bg/>
                                          </p:spTgt>
                                        </p:tgtEl>
                                        <p:attrNameLst>
                                          <p:attrName>ppt_h</p:attrName>
                                        </p:attrNameLst>
                                      </p:cBhvr>
                                      <p:tavLst>
                                        <p:tav tm="0">
                                          <p:val>
                                            <p:fltVal val="0"/>
                                          </p:val>
                                        </p:tav>
                                        <p:tav tm="100000">
                                          <p:val>
                                            <p:strVal val="#ppt_h"/>
                                          </p:val>
                                        </p:tav>
                                      </p:tavLst>
                                    </p:anim>
                                  </p:childTnLst>
                                </p:cTn>
                              </p:par>
                              <p:par>
                                <p:cTn id="9" presetClass="entr" presetSubtype="32" presetID="23" grpId="1" fill="hold">
                                  <p:stCondLst>
                                    <p:cond delay="0"/>
                                  </p:stCondLst>
                                  <p:iterate type="el" backwards="0">
                                    <p:tmAbs val="0"/>
                                  </p:iterate>
                                  <p:childTnLst>
                                    <p:set>
                                      <p:cBhvr>
                                        <p:cTn id="10" fill="hold"/>
                                        <p:tgtEl>
                                          <p:spTgt spid="140">
                                            <p:txEl>
                                              <p:pRg st="0" end="0"/>
                                            </p:txEl>
                                          </p:spTgt>
                                        </p:tgtEl>
                                        <p:attrNameLst>
                                          <p:attrName>style.visibility</p:attrName>
                                        </p:attrNameLst>
                                      </p:cBhvr>
                                      <p:to>
                                        <p:strVal val="visible"/>
                                      </p:to>
                                    </p:set>
                                    <p:anim calcmode="lin" valueType="num">
                                      <p:cBhvr>
                                        <p:cTn id="11" dur="500" fill="hold"/>
                                        <p:tgtEl>
                                          <p:spTgt spid="140">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40">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nodeType="afterEffect" presetClass="entr" presetSubtype="32" presetID="23" grpId="1" fill="hold">
                                  <p:stCondLst>
                                    <p:cond delay="0"/>
                                  </p:stCondLst>
                                  <p:iterate type="el" backwards="0">
                                    <p:tmAbs val="0"/>
                                  </p:iterate>
                                  <p:childTnLst>
                                    <p:set>
                                      <p:cBhvr>
                                        <p:cTn id="15" fill="hold"/>
                                        <p:tgtEl>
                                          <p:spTgt spid="140">
                                            <p:txEl>
                                              <p:pRg st="1" end="1"/>
                                            </p:txEl>
                                          </p:spTgt>
                                        </p:tgtEl>
                                        <p:attrNameLst>
                                          <p:attrName>style.visibility</p:attrName>
                                        </p:attrNameLst>
                                      </p:cBhvr>
                                      <p:to>
                                        <p:strVal val="visible"/>
                                      </p:to>
                                    </p:set>
                                    <p:anim calcmode="lin" valueType="num">
                                      <p:cBhvr>
                                        <p:cTn id="16" dur="500" fill="hold"/>
                                        <p:tgtEl>
                                          <p:spTgt spid="140">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14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32" presetID="23" grpId="1" fill="hold">
                                  <p:stCondLst>
                                    <p:cond delay="0"/>
                                  </p:stCondLst>
                                  <p:iterate type="el" backwards="0">
                                    <p:tmAbs val="0"/>
                                  </p:iterate>
                                  <p:childTnLst>
                                    <p:set>
                                      <p:cBhvr>
                                        <p:cTn id="21" fill="hold"/>
                                        <p:tgtEl>
                                          <p:spTgt spid="140">
                                            <p:txEl>
                                              <p:pRg st="2" end="2"/>
                                            </p:txEl>
                                          </p:spTgt>
                                        </p:tgtEl>
                                        <p:attrNameLst>
                                          <p:attrName>style.visibility</p:attrName>
                                        </p:attrNameLst>
                                      </p:cBhvr>
                                      <p:to>
                                        <p:strVal val="visible"/>
                                      </p:to>
                                    </p:set>
                                    <p:anim calcmode="lin" valueType="num">
                                      <p:cBhvr>
                                        <p:cTn id="22" dur="500" fill="hold"/>
                                        <p:tgtEl>
                                          <p:spTgt spid="140">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140">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0"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nvSpPr>
        <p:spPr>
          <a:xfrm>
            <a:off x="609600" y="-1"/>
            <a:ext cx="8305800" cy="764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4400">
                <a:solidFill>
                  <a:srgbClr val="251D14"/>
                </a:solidFill>
              </a:defRPr>
            </a:lvl1pPr>
          </a:lstStyle>
          <a:p>
            <a:pPr lvl="0">
              <a:defRPr b="0" sz="1800">
                <a:solidFill>
                  <a:srgbClr val="000000"/>
                </a:solidFill>
              </a:defRPr>
            </a:pPr>
            <a:r>
              <a:rPr b="1" sz="4400">
                <a:solidFill>
                  <a:srgbClr val="251D14"/>
                </a:solidFill>
              </a:rPr>
              <a:t>     </a:t>
            </a:r>
          </a:p>
        </p:txBody>
      </p:sp>
      <p:sp>
        <p:nvSpPr>
          <p:cNvPr id="146" name="Shape 146"/>
          <p:cNvSpPr/>
          <p:nvPr/>
        </p:nvSpPr>
        <p:spPr>
          <a:xfrm>
            <a:off x="762000" y="685799"/>
            <a:ext cx="7848600" cy="6136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lvl1pPr>
          </a:lstStyle>
          <a:p>
            <a:pPr lvl="0">
              <a:defRPr b="0" sz="1800"/>
            </a:pPr>
            <a:r>
              <a:rPr b="1" sz="2800"/>
              <a:t>    Although modern day dental practice centers around prevention, many treatments or interventions are still needed. The majority of dental treatments are carried out to prevent or treat the two most common oral diseases which are dental caries (tooth decay) and periodontal disease (gum disease or pyorrhea). Common treatments involve the restoration of teeth as a treatment for dental caries (fillings), extraction or surgical removal of teeth which cannot be restored, scaling of teeth to treat periodontal problems and endodontic root canal treatment to treat abscessed teeth.</a:t>
            </a:r>
          </a:p>
        </p:txBody>
      </p:sp>
      <p:sp>
        <p:nvSpPr>
          <p:cNvPr id="147" name="Shape 147"/>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body" idx="1"/>
          </p:nvPr>
        </p:nvSpPr>
        <p:spPr>
          <a:xfrm>
            <a:off x="1447800" y="1981199"/>
            <a:ext cx="6248400" cy="4069081"/>
          </a:xfrm>
          <a:prstGeom prst="rect">
            <a:avLst/>
          </a:prstGeom>
        </p:spPr>
        <p:txBody>
          <a:bodyPr/>
          <a:lstStyle/>
          <a:p>
            <a:pPr lvl="0">
              <a:defRPr b="0" spc="0" sz="1800">
                <a:solidFill>
                  <a:srgbClr val="000000"/>
                </a:solidFill>
              </a:defRPr>
            </a:pPr>
            <a:endParaRPr b="1" spc="150" sz="2000">
              <a:solidFill>
                <a:srgbClr val="534949"/>
              </a:solidFill>
            </a:endParaRPr>
          </a:p>
          <a:p>
            <a:pPr lvl="0">
              <a:defRPr b="0" spc="0" sz="1800">
                <a:solidFill>
                  <a:srgbClr val="000000"/>
                </a:solidFill>
              </a:defRPr>
            </a:pPr>
            <a:r>
              <a:rPr b="1" spc="100" sz="2000">
                <a:solidFill>
                  <a:srgbClr val="534949"/>
                </a:solidFill>
              </a:rPr>
              <a:t>After reading a paragraph, you will suggest one or two words that most clearly summarizes the topic of the paragraph.</a:t>
            </a:r>
            <a:endParaRPr b="1" spc="100" sz="2000">
              <a:solidFill>
                <a:srgbClr val="534949"/>
              </a:solidFill>
            </a:endParaRPr>
          </a:p>
          <a:p>
            <a:pPr lvl="0" marL="0" indent="45719">
              <a:buSzTx/>
              <a:buNone/>
              <a:defRPr b="0" spc="0" sz="1800">
                <a:solidFill>
                  <a:srgbClr val="000000"/>
                </a:solidFill>
              </a:defRPr>
            </a:pPr>
            <a:endParaRPr b="1" spc="100" sz="2000">
              <a:solidFill>
                <a:srgbClr val="534949"/>
              </a:solidFill>
            </a:endParaRPr>
          </a:p>
          <a:p>
            <a:pPr lvl="0">
              <a:defRPr b="0" spc="0" sz="1800">
                <a:solidFill>
                  <a:srgbClr val="000000"/>
                </a:solidFill>
              </a:defRPr>
            </a:pPr>
            <a:r>
              <a:rPr b="1" spc="100" sz="2000">
                <a:solidFill>
                  <a:srgbClr val="534949"/>
                </a:solidFill>
              </a:rPr>
              <a:t>Picking out important concepts and main ideas leads to an understanding of what is read.</a:t>
            </a:r>
          </a:p>
        </p:txBody>
      </p:sp>
      <p:sp>
        <p:nvSpPr>
          <p:cNvPr id="67" name="Shape 67"/>
          <p:cNvSpPr/>
          <p:nvPr>
            <p:ph type="title"/>
          </p:nvPr>
        </p:nvSpPr>
        <p:spPr>
          <a:xfrm>
            <a:off x="381000" y="355847"/>
            <a:ext cx="8381259" cy="1054394"/>
          </a:xfrm>
          <a:prstGeom prst="rect">
            <a:avLst/>
          </a:prstGeom>
        </p:spPr>
        <p:txBody>
          <a:bodyPr lIns="0" tIns="0" rIns="0" bIns="0">
            <a:normAutofit fontScale="100000" lnSpcReduction="0"/>
          </a:bodyPr>
          <a:lstStyle/>
          <a:p>
            <a:pPr lvl="0">
              <a:defRPr b="0" cap="none" spc="0" sz="1800">
                <a:solidFill>
                  <a:srgbClr val="000000"/>
                </a:solidFill>
              </a:defRPr>
            </a:pPr>
            <a:r>
              <a:rPr b="1" cap="all" spc="200" sz="3200">
                <a:solidFill>
                  <a:srgbClr val="FFFFFF"/>
                </a:solidFill>
              </a:rPr>
              <a:t>One or Two-Word Summaries</a:t>
            </a:r>
          </a:p>
        </p:txBody>
      </p:sp>
      <p:sp>
        <p:nvSpPr>
          <p:cNvPr id="68" name="Shape 68"/>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66">
                                            <p:txEl>
                                              <p:pRg st="1" end="1"/>
                                            </p:txEl>
                                          </p:spTgt>
                                        </p:tgtEl>
                                        <p:attrNameLst>
                                          <p:attrName>style.visibility</p:attrName>
                                        </p:attrNameLst>
                                      </p:cBhvr>
                                      <p:to>
                                        <p:strVal val="visible"/>
                                      </p:to>
                                    </p:set>
                                    <p:anim calcmode="lin" valueType="num">
                                      <p:cBhvr>
                                        <p:cTn id="7" dur="500" fill="hold"/>
                                        <p:tgtEl>
                                          <p:spTgt spid="6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6">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nodeType="afterEffect" presetClass="entr" presetSubtype="32" presetID="23" grpId="1" fill="hold">
                                  <p:stCondLst>
                                    <p:cond delay="0"/>
                                  </p:stCondLst>
                                  <p:iterate type="el" backwards="0">
                                    <p:tmAbs val="0"/>
                                  </p:iterate>
                                  <p:childTnLst>
                                    <p:set>
                                      <p:cBhvr>
                                        <p:cTn id="11" fill="hold"/>
                                        <p:tgtEl>
                                          <p:spTgt spid="66">
                                            <p:txEl>
                                              <p:pRg st="2" end="2"/>
                                            </p:txEl>
                                          </p:spTgt>
                                        </p:tgtEl>
                                        <p:attrNameLst>
                                          <p:attrName>style.visibility</p:attrName>
                                        </p:attrNameLst>
                                      </p:cBhvr>
                                      <p:to>
                                        <p:strVal val="visible"/>
                                      </p:to>
                                    </p:set>
                                    <p:anim calcmode="lin" valueType="num">
                                      <p:cBhvr>
                                        <p:cTn id="12" dur="500" fill="hold"/>
                                        <p:tgtEl>
                                          <p:spTgt spid="66">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6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nodeType="clickEffect" presetClass="entr" presetSubtype="32" presetID="23" grpId="1" fill="hold">
                                  <p:stCondLst>
                                    <p:cond delay="0"/>
                                  </p:stCondLst>
                                  <p:iterate type="el" backwards="0">
                                    <p:tmAbs val="0"/>
                                  </p:iterate>
                                  <p:childTnLst>
                                    <p:set>
                                      <p:cBhvr>
                                        <p:cTn id="17" fill="hold"/>
                                        <p:tgtEl>
                                          <p:spTgt spid="66">
                                            <p:txEl>
                                              <p:pRg st="3" end="3"/>
                                            </p:txEl>
                                          </p:spTgt>
                                        </p:tgtEl>
                                        <p:attrNameLst>
                                          <p:attrName>style.visibility</p:attrName>
                                        </p:attrNameLst>
                                      </p:cBhvr>
                                      <p:to>
                                        <p:strVal val="visible"/>
                                      </p:to>
                                    </p:set>
                                    <p:anim calcmode="lin" valueType="num">
                                      <p:cBhvr>
                                        <p:cTn id="18" dur="500" fill="hold"/>
                                        <p:tgtEl>
                                          <p:spTgt spid="66">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66">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66" grpId="1"/>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nvSpPr>
        <p:spPr>
          <a:xfrm>
            <a:off x="714499" y="2285999"/>
            <a:ext cx="7772401" cy="4358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b="0"/>
            </a:pPr>
            <a:endParaRPr b="1" sz="4000"/>
          </a:p>
          <a:p>
            <a:pPr lvl="0">
              <a:defRPr b="0"/>
            </a:pPr>
            <a:r>
              <a:rPr b="1" sz="4000"/>
              <a:t>The majority of dental treatments are carried out to prevent or treat the two most common oral diseases which are tooth decay and gum disease.</a:t>
            </a:r>
          </a:p>
        </p:txBody>
      </p:sp>
      <p:sp>
        <p:nvSpPr>
          <p:cNvPr id="156" name="Shape 156"/>
          <p:cNvSpPr/>
          <p:nvPr/>
        </p:nvSpPr>
        <p:spPr>
          <a:xfrm>
            <a:off x="1143000" y="1066799"/>
            <a:ext cx="6324600" cy="192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4000"/>
            </a:lvl1pPr>
          </a:lstStyle>
          <a:p>
            <a:pPr lvl="0">
              <a:defRPr b="0" sz="1800"/>
            </a:pPr>
            <a:r>
              <a:rPr b="1" sz="4000"/>
              <a:t>Sample summarizing sentence:</a:t>
            </a:r>
            <a:endParaRPr b="1" sz="4000"/>
          </a:p>
        </p:txBody>
      </p:sp>
      <p:sp>
        <p:nvSpPr>
          <p:cNvPr id="157" name="Shape 157"/>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56"/>
                                        </p:tgtEl>
                                        <p:attrNameLst>
                                          <p:attrName>style.visibility</p:attrName>
                                        </p:attrNameLst>
                                      </p:cBhvr>
                                      <p:to>
                                        <p:strVal val="visible"/>
                                      </p:to>
                                    </p:set>
                                    <p:anim calcmode="lin" valueType="num">
                                      <p:cBhvr>
                                        <p:cTn id="7" dur="500" fill="hold"/>
                                        <p:tgtEl>
                                          <p:spTgt spid="156"/>
                                        </p:tgtEl>
                                        <p:attrNameLst>
                                          <p:attrName>ppt_x</p:attrName>
                                        </p:attrNameLst>
                                      </p:cBhvr>
                                      <p:tavLst>
                                        <p:tav tm="0">
                                          <p:val>
                                            <p:strVal val="#ppt_x"/>
                                          </p:val>
                                        </p:tav>
                                        <p:tav tm="100000">
                                          <p:val>
                                            <p:strVal val="#ppt_x"/>
                                          </p:val>
                                        </p:tav>
                                      </p:tavLst>
                                    </p:anim>
                                    <p:anim calcmode="lin" valueType="num">
                                      <p:cBhvr>
                                        <p:cTn id="8" dur="500" fill="hold"/>
                                        <p:tgtEl>
                                          <p:spTgt spid="15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0" presetID="10" grpId="2" fill="hold">
                                  <p:stCondLst>
                                    <p:cond delay="0"/>
                                  </p:stCondLst>
                                  <p:iterate type="el" backwards="0">
                                    <p:tmAbs val="0"/>
                                  </p:iterate>
                                  <p:childTnLst>
                                    <p:set>
                                      <p:cBhvr>
                                        <p:cTn id="12" fill="hold"/>
                                        <p:tgtEl>
                                          <p:spTgt spid="155"/>
                                        </p:tgtEl>
                                        <p:attrNameLst>
                                          <p:attrName>style.visibility</p:attrName>
                                        </p:attrNameLst>
                                      </p:cBhvr>
                                      <p:to>
                                        <p:strVal val="visible"/>
                                      </p:to>
                                    </p:set>
                                    <p:animEffect filter="fade" transition="in">
                                      <p:cBhvr>
                                        <p:cTn id="13" dur="5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6" grpId="1"/>
      <p:bldP build="whole" bldLvl="1" animBg="1" rev="0" advAuto="0" spid="155" grpId="2"/>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nvSpPr>
        <p:spPr>
          <a:xfrm>
            <a:off x="685800" y="761999"/>
            <a:ext cx="8001000" cy="570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lvl1pPr>
          </a:lstStyle>
          <a:p>
            <a:pPr lvl="0">
              <a:defRPr b="0" sz="1800"/>
            </a:pPr>
            <a:r>
              <a:rPr b="1" sz="2800"/>
              <a:t>   First, the plane’s engine caught on fire and continued to burn.  When Amelia Earhart flew to a higher altitude trying to put out the fire, ice began to build up on the plane’s wings.  From start to finish, Amelia Earhart’s first solo transatlantic flight was filled with near disasters.  The weight of the ice on the plane’s wings finally forced her to come down.  Because the clouds were so low and thick during her descent, she almost crashed in the ocean.  By the time Amelia finally spotted the coast of Ireland, she was so far off course that her plane was nearly out of fuel.</a:t>
            </a:r>
          </a:p>
        </p:txBody>
      </p:sp>
      <p:sp>
        <p:nvSpPr>
          <p:cNvPr id="162" name="Shape 162"/>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nvSpPr>
        <p:spPr>
          <a:xfrm>
            <a:off x="762000" y="838200"/>
            <a:ext cx="7696200" cy="4968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b="0"/>
            </a:pPr>
            <a:endParaRPr b="1" sz="4000"/>
          </a:p>
          <a:p>
            <a:pPr lvl="0">
              <a:defRPr b="0"/>
            </a:pPr>
            <a:r>
              <a:rPr b="1" sz="4000"/>
              <a:t>Sample summarizing Sentence:</a:t>
            </a:r>
            <a:endParaRPr b="1" sz="4000"/>
          </a:p>
          <a:p>
            <a:pPr lvl="0">
              <a:defRPr b="0"/>
            </a:pPr>
            <a:endParaRPr b="1" sz="4000"/>
          </a:p>
          <a:p>
            <a:pPr lvl="0">
              <a:defRPr b="0"/>
            </a:pPr>
            <a:r>
              <a:rPr b="1" sz="4000"/>
              <a:t>From start to finish, Amelia Earhart’s first solo transatlantic flight was filled with near disasters.</a:t>
            </a:r>
          </a:p>
        </p:txBody>
      </p:sp>
      <p:sp>
        <p:nvSpPr>
          <p:cNvPr id="171" name="Shape 171"/>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170">
                                            <p:txEl>
                                              <p:pRg st="1" end="1"/>
                                            </p:txEl>
                                          </p:spTgt>
                                        </p:tgtEl>
                                        <p:attrNameLst>
                                          <p:attrName>style.visibility</p:attrName>
                                        </p:attrNameLst>
                                      </p:cBhvr>
                                      <p:to>
                                        <p:strVal val="visible"/>
                                      </p:to>
                                    </p:set>
                                    <p:anim calcmode="lin" valueType="num">
                                      <p:cBhvr>
                                        <p:cTn id="7" dur="500" fill="hold"/>
                                        <p:tgtEl>
                                          <p:spTgt spid="170">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70">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nodeType="afterEffect" presetClass="entr" presetSubtype="32" presetID="23" grpId="1" fill="hold">
                                  <p:stCondLst>
                                    <p:cond delay="0"/>
                                  </p:stCondLst>
                                  <p:iterate type="el" backwards="0">
                                    <p:tmAbs val="0"/>
                                  </p:iterate>
                                  <p:childTnLst>
                                    <p:set>
                                      <p:cBhvr>
                                        <p:cTn id="11" fill="hold"/>
                                        <p:tgtEl>
                                          <p:spTgt spid="170">
                                            <p:txEl>
                                              <p:pRg st="2" end="2"/>
                                            </p:txEl>
                                          </p:spTgt>
                                        </p:tgtEl>
                                        <p:attrNameLst>
                                          <p:attrName>style.visibility</p:attrName>
                                        </p:attrNameLst>
                                      </p:cBhvr>
                                      <p:to>
                                        <p:strVal val="visible"/>
                                      </p:to>
                                    </p:set>
                                    <p:anim calcmode="lin" valueType="num">
                                      <p:cBhvr>
                                        <p:cTn id="12" dur="500" fill="hold"/>
                                        <p:tgtEl>
                                          <p:spTgt spid="170">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7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nodeType="clickEffect" presetClass="entr" presetSubtype="32" presetID="23" grpId="1" fill="hold">
                                  <p:stCondLst>
                                    <p:cond delay="0"/>
                                  </p:stCondLst>
                                  <p:iterate type="el" backwards="0">
                                    <p:tmAbs val="0"/>
                                  </p:iterate>
                                  <p:childTnLst>
                                    <p:set>
                                      <p:cBhvr>
                                        <p:cTn id="17" fill="hold"/>
                                        <p:tgtEl>
                                          <p:spTgt spid="170">
                                            <p:txEl>
                                              <p:pRg st="3" end="3"/>
                                            </p:txEl>
                                          </p:spTgt>
                                        </p:tgtEl>
                                        <p:attrNameLst>
                                          <p:attrName>style.visibility</p:attrName>
                                        </p:attrNameLst>
                                      </p:cBhvr>
                                      <p:to>
                                        <p:strVal val="visible"/>
                                      </p:to>
                                    </p:set>
                                    <p:anim calcmode="lin" valueType="num">
                                      <p:cBhvr>
                                        <p:cTn id="18" dur="500" fill="hold"/>
                                        <p:tgtEl>
                                          <p:spTgt spid="170">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170">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0" grpId="1"/>
    </p:bldLst>
  </p:timing>
</p:sld>
</file>

<file path=ppt/slides/slide24.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75" name="Shape 175"/>
          <p:cNvSpPr/>
          <p:nvPr>
            <p:ph type="body" idx="1"/>
          </p:nvPr>
        </p:nvSpPr>
        <p:spPr>
          <a:xfrm>
            <a:off x="380999" y="1719070"/>
            <a:ext cx="8407894" cy="4407410"/>
          </a:xfrm>
          <a:prstGeom prst="rect">
            <a:avLst/>
          </a:prstGeom>
        </p:spPr>
        <p:txBody>
          <a:bodyPr/>
          <a:lstStyle/>
          <a:p>
            <a:pPr lvl="0">
              <a:defRPr b="0" spc="0" sz="1800">
                <a:solidFill>
                  <a:srgbClr val="000000"/>
                </a:solidFill>
              </a:defRPr>
            </a:pPr>
            <a:endParaRPr b="1" spc="150" sz="2000">
              <a:solidFill>
                <a:srgbClr val="534949"/>
              </a:solidFill>
            </a:endParaRPr>
          </a:p>
          <a:p>
            <a:pPr lvl="0">
              <a:defRPr b="0" spc="0" sz="1800">
                <a:solidFill>
                  <a:srgbClr val="000000"/>
                </a:solidFill>
              </a:defRPr>
            </a:pPr>
            <a:endParaRPr b="1" spc="150" sz="2000">
              <a:solidFill>
                <a:srgbClr val="534949"/>
              </a:solidFill>
            </a:endParaRPr>
          </a:p>
          <a:p>
            <a:pPr lvl="0">
              <a:defRPr b="0" spc="0" sz="1800">
                <a:solidFill>
                  <a:srgbClr val="000000"/>
                </a:solidFill>
              </a:defRPr>
            </a:pPr>
            <a:r>
              <a:rPr b="1" spc="100" sz="2000">
                <a:solidFill>
                  <a:srgbClr val="534949"/>
                </a:solidFill>
              </a:rPr>
              <a:t>Turn to page 193 in SLS textbook</a:t>
            </a:r>
            <a:endParaRPr b="1" spc="100" sz="2000">
              <a:solidFill>
                <a:srgbClr val="534949"/>
              </a:solidFill>
            </a:endParaRPr>
          </a:p>
          <a:p>
            <a:pPr lvl="0">
              <a:defRPr b="0" spc="0" sz="1800">
                <a:solidFill>
                  <a:srgbClr val="000000"/>
                </a:solidFill>
              </a:defRPr>
            </a:pPr>
            <a:r>
              <a:rPr b="1" spc="100" sz="2000">
                <a:solidFill>
                  <a:srgbClr val="534949"/>
                </a:solidFill>
              </a:rPr>
              <a:t>Write a one-sentence paraphrase for each paragraph of the passage.</a:t>
            </a:r>
          </a:p>
        </p:txBody>
      </p:sp>
      <p:sp>
        <p:nvSpPr>
          <p:cNvPr id="176" name="Shape 176"/>
          <p:cNvSpPr/>
          <p:nvPr>
            <p:ph type="title"/>
          </p:nvPr>
        </p:nvSpPr>
        <p:spPr>
          <a:xfrm>
            <a:off x="381000" y="355847"/>
            <a:ext cx="8381259" cy="1054394"/>
          </a:xfrm>
          <a:prstGeom prst="rect">
            <a:avLst/>
          </a:prstGeom>
        </p:spPr>
        <p:txBody>
          <a:bodyPr lIns="0" tIns="0" rIns="0" bIns="0">
            <a:normAutofit fontScale="100000" lnSpcReduction="0"/>
          </a:bodyPr>
          <a:lstStyle/>
          <a:p>
            <a:pPr lvl="0">
              <a:defRPr b="0" cap="none" spc="0" sz="1800">
                <a:solidFill>
                  <a:srgbClr val="000000"/>
                </a:solidFill>
              </a:defRPr>
            </a:pPr>
            <a:r>
              <a:rPr b="1" cap="all" spc="200" sz="3200">
                <a:solidFill>
                  <a:srgbClr val="FFFFFF"/>
                </a:solidFill>
              </a:rPr>
              <a:t>Individual Assignment</a:t>
            </a:r>
          </a:p>
        </p:txBody>
      </p:sp>
      <p:sp>
        <p:nvSpPr>
          <p:cNvPr id="177" name="Shape 177"/>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body" idx="1"/>
          </p:nvPr>
        </p:nvSpPr>
        <p:spPr>
          <a:xfrm>
            <a:off x="380999" y="1719070"/>
            <a:ext cx="8407894" cy="4407410"/>
          </a:xfrm>
          <a:prstGeom prst="rect">
            <a:avLst/>
          </a:prstGeom>
        </p:spPr>
        <p:txBody>
          <a:bodyPr/>
          <a:lstStyle/>
          <a:p>
            <a:pPr lvl="0">
              <a:defRPr b="0" spc="0" sz="1800">
                <a:solidFill>
                  <a:srgbClr val="000000"/>
                </a:solidFill>
              </a:defRPr>
            </a:pPr>
            <a:endParaRPr b="1" spc="150" sz="2000">
              <a:solidFill>
                <a:srgbClr val="534949"/>
              </a:solidFill>
            </a:endParaRPr>
          </a:p>
          <a:p>
            <a:pPr lvl="0">
              <a:defRPr b="0" spc="0" sz="1800">
                <a:solidFill>
                  <a:srgbClr val="000000"/>
                </a:solidFill>
              </a:defRPr>
            </a:pPr>
            <a:endParaRPr b="1" spc="150" sz="2000">
              <a:solidFill>
                <a:srgbClr val="534949"/>
              </a:solidFill>
            </a:endParaRPr>
          </a:p>
          <a:p>
            <a:pPr lvl="0">
              <a:defRPr b="0" spc="0" sz="1800">
                <a:solidFill>
                  <a:srgbClr val="000000"/>
                </a:solidFill>
              </a:defRPr>
            </a:pPr>
            <a:r>
              <a:rPr b="1" spc="100" sz="2000">
                <a:solidFill>
                  <a:srgbClr val="534949"/>
                </a:solidFill>
              </a:rPr>
              <a:t>Delete information that doesn’t matter</a:t>
            </a:r>
            <a:endParaRPr b="1" spc="100" sz="2000">
              <a:solidFill>
                <a:srgbClr val="534949"/>
              </a:solidFill>
            </a:endParaRPr>
          </a:p>
          <a:p>
            <a:pPr lvl="0">
              <a:defRPr b="0" spc="0" sz="1800">
                <a:solidFill>
                  <a:srgbClr val="000000"/>
                </a:solidFill>
              </a:defRPr>
            </a:pPr>
            <a:r>
              <a:rPr b="1" spc="100" sz="2000">
                <a:solidFill>
                  <a:srgbClr val="534949"/>
                </a:solidFill>
              </a:rPr>
              <a:t>Delete information that is repeated</a:t>
            </a:r>
            <a:endParaRPr b="1" spc="100" sz="2000">
              <a:solidFill>
                <a:srgbClr val="534949"/>
              </a:solidFill>
            </a:endParaRPr>
          </a:p>
          <a:p>
            <a:pPr lvl="0">
              <a:defRPr b="0" spc="0" sz="1800">
                <a:solidFill>
                  <a:srgbClr val="000000"/>
                </a:solidFill>
              </a:defRPr>
            </a:pPr>
            <a:r>
              <a:rPr b="1" spc="100" sz="2000">
                <a:solidFill>
                  <a:srgbClr val="534949"/>
                </a:solidFill>
              </a:rPr>
              <a:t>Substitute general terms for specific names</a:t>
            </a:r>
            <a:endParaRPr b="1" spc="100" sz="2000">
              <a:solidFill>
                <a:srgbClr val="534949"/>
              </a:solidFill>
            </a:endParaRPr>
          </a:p>
          <a:p>
            <a:pPr lvl="0">
              <a:defRPr b="0" spc="0" sz="1800">
                <a:solidFill>
                  <a:srgbClr val="000000"/>
                </a:solidFill>
              </a:defRPr>
            </a:pPr>
            <a:r>
              <a:rPr b="1" spc="100" sz="2000">
                <a:solidFill>
                  <a:srgbClr val="534949"/>
                </a:solidFill>
              </a:rPr>
              <a:t>Identify the main idea of each paragraph</a:t>
            </a:r>
          </a:p>
        </p:txBody>
      </p:sp>
      <p:sp>
        <p:nvSpPr>
          <p:cNvPr id="182" name="Shape 182"/>
          <p:cNvSpPr/>
          <p:nvPr>
            <p:ph type="title"/>
          </p:nvPr>
        </p:nvSpPr>
        <p:spPr>
          <a:xfrm>
            <a:off x="381000" y="355847"/>
            <a:ext cx="8381259" cy="1054394"/>
          </a:xfrm>
          <a:prstGeom prst="rect">
            <a:avLst/>
          </a:prstGeom>
        </p:spPr>
        <p:txBody>
          <a:bodyPr lIns="0" tIns="0" rIns="0" bIns="0">
            <a:normAutofit fontScale="100000" lnSpcReduction="0"/>
          </a:bodyPr>
          <a:lstStyle>
            <a:lvl1pPr>
              <a:defRPr sz="2800"/>
            </a:lvl1pPr>
          </a:lstStyle>
          <a:p>
            <a:pPr lvl="0">
              <a:defRPr b="0" cap="none" spc="0" sz="1800">
                <a:solidFill>
                  <a:srgbClr val="000000"/>
                </a:solidFill>
              </a:defRPr>
            </a:pPr>
            <a:r>
              <a:rPr b="1" cap="all" spc="200" sz="2800">
                <a:solidFill>
                  <a:srgbClr val="FFFFFF"/>
                </a:solidFill>
              </a:rPr>
              <a:t>Rules for Paraphrasing as a way to Summarize</a:t>
            </a:r>
          </a:p>
        </p:txBody>
      </p:sp>
      <p:sp>
        <p:nvSpPr>
          <p:cNvPr id="183" name="Shape 183"/>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ph type="body" idx="1"/>
          </p:nvPr>
        </p:nvSpPr>
        <p:spPr>
          <a:xfrm>
            <a:off x="533400" y="1676400"/>
            <a:ext cx="8229600" cy="4953000"/>
          </a:xfrm>
          <a:prstGeom prst="rect">
            <a:avLst/>
          </a:prstGeom>
        </p:spPr>
        <p:txBody>
          <a:bodyPr/>
          <a:lstStyle/>
          <a:p>
            <a:pPr lvl="0" marL="457200" indent="-411480">
              <a:spcBef>
                <a:spcPts val="800"/>
              </a:spcBef>
              <a:defRPr b="0" spc="0" sz="1800">
                <a:solidFill>
                  <a:srgbClr val="000000"/>
                </a:solidFill>
              </a:defRPr>
            </a:pPr>
            <a:r>
              <a:rPr b="1" spc="100" sz="3600">
                <a:solidFill>
                  <a:srgbClr val="534949"/>
                </a:solidFill>
              </a:rPr>
              <a:t>Use frame questions to  write a summary</a:t>
            </a:r>
            <a:endParaRPr b="1" spc="100" sz="3600">
              <a:solidFill>
                <a:srgbClr val="534949"/>
              </a:solidFill>
            </a:endParaRPr>
          </a:p>
          <a:p>
            <a:pPr lvl="0" marL="0" indent="0">
              <a:buSzTx/>
              <a:buNone/>
              <a:defRPr b="0" spc="0" sz="1800">
                <a:solidFill>
                  <a:srgbClr val="000000"/>
                </a:solidFill>
              </a:defRPr>
            </a:pPr>
            <a:endParaRPr b="1" spc="150" sz="3600">
              <a:solidFill>
                <a:srgbClr val="534949"/>
              </a:solidFill>
            </a:endParaRPr>
          </a:p>
          <a:p>
            <a:pPr lvl="0">
              <a:buFont typeface="Wingdings"/>
              <a:buChar char="❑"/>
              <a:defRPr b="0" spc="0" sz="1800">
                <a:solidFill>
                  <a:srgbClr val="000000"/>
                </a:solidFill>
              </a:defRPr>
            </a:pPr>
            <a:r>
              <a:rPr b="1" spc="100" sz="2000">
                <a:solidFill>
                  <a:srgbClr val="534949"/>
                </a:solidFill>
              </a:rPr>
              <a:t>     What is being defined or discussed?</a:t>
            </a:r>
            <a:endParaRPr b="1" spc="100" sz="2000">
              <a:solidFill>
                <a:srgbClr val="534949"/>
              </a:solidFill>
            </a:endParaRPr>
          </a:p>
          <a:p>
            <a:pPr lvl="0">
              <a:buFont typeface="Wingdings"/>
              <a:buChar char="❑"/>
              <a:defRPr b="0" spc="0" sz="1800">
                <a:solidFill>
                  <a:srgbClr val="000000"/>
                </a:solidFill>
              </a:defRPr>
            </a:pPr>
            <a:r>
              <a:rPr b="1" spc="100" sz="2000">
                <a:solidFill>
                  <a:srgbClr val="534949"/>
                </a:solidFill>
              </a:rPr>
              <a:t>      In which category does the item most likely belong?</a:t>
            </a:r>
            <a:endParaRPr b="1" spc="100" sz="2000">
              <a:solidFill>
                <a:srgbClr val="534949"/>
              </a:solidFill>
            </a:endParaRPr>
          </a:p>
          <a:p>
            <a:pPr lvl="0">
              <a:buFont typeface="Wingdings"/>
              <a:buChar char="❑"/>
              <a:defRPr b="0" spc="0" sz="1800">
                <a:solidFill>
                  <a:srgbClr val="000000"/>
                </a:solidFill>
              </a:defRPr>
            </a:pPr>
            <a:r>
              <a:rPr b="1" spc="100" sz="2000">
                <a:solidFill>
                  <a:srgbClr val="534949"/>
                </a:solidFill>
              </a:rPr>
              <a:t>      What characteristics separate the item from other things  	in the general category?</a:t>
            </a:r>
            <a:endParaRPr b="1" spc="100" sz="2000">
              <a:solidFill>
                <a:srgbClr val="534949"/>
              </a:solidFill>
            </a:endParaRPr>
          </a:p>
          <a:p>
            <a:pPr lvl="0">
              <a:buFont typeface="Wingdings"/>
              <a:buChar char="❑"/>
              <a:defRPr b="0" spc="0" sz="1800">
                <a:solidFill>
                  <a:srgbClr val="000000"/>
                </a:solidFill>
              </a:defRPr>
            </a:pPr>
            <a:r>
              <a:rPr b="1" spc="100" sz="2000">
                <a:solidFill>
                  <a:srgbClr val="534949"/>
                </a:solidFill>
              </a:rPr>
              <a:t>       What are different types of the item being discussed?</a:t>
            </a:r>
          </a:p>
        </p:txBody>
      </p:sp>
      <p:sp>
        <p:nvSpPr>
          <p:cNvPr id="188" name="Shape 188"/>
          <p:cNvSpPr/>
          <p:nvPr>
            <p:ph type="title"/>
          </p:nvPr>
        </p:nvSpPr>
        <p:spPr>
          <a:xfrm>
            <a:off x="381000" y="355847"/>
            <a:ext cx="8381259" cy="1054394"/>
          </a:xfrm>
          <a:prstGeom prst="rect">
            <a:avLst/>
          </a:prstGeom>
        </p:spPr>
        <p:txBody>
          <a:bodyPr lIns="0" tIns="0" rIns="0" bIns="0">
            <a:normAutofit fontScale="100000" lnSpcReduction="0"/>
          </a:bodyPr>
          <a:lstStyle/>
          <a:p>
            <a:pPr lvl="0">
              <a:defRPr b="0" cap="none" spc="0" sz="1800">
                <a:solidFill>
                  <a:srgbClr val="000000"/>
                </a:solidFill>
              </a:defRPr>
            </a:pPr>
            <a:r>
              <a:rPr b="1" cap="all" spc="200" sz="3200">
                <a:solidFill>
                  <a:srgbClr val="FFFFFF"/>
                </a:solidFill>
              </a:rPr>
              <a:t>Summary Frames</a:t>
            </a:r>
          </a:p>
        </p:txBody>
      </p:sp>
      <p:sp>
        <p:nvSpPr>
          <p:cNvPr id="189" name="Shape 189"/>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body" idx="1"/>
          </p:nvPr>
        </p:nvSpPr>
        <p:spPr>
          <a:xfrm>
            <a:off x="380999" y="1719070"/>
            <a:ext cx="8407894" cy="4407410"/>
          </a:xfrm>
          <a:prstGeom prst="rect">
            <a:avLst/>
          </a:prstGeom>
        </p:spPr>
        <p:txBody>
          <a:bodyPr/>
          <a:lstStyle/>
          <a:p>
            <a:pPr lvl="0" marL="449131" indent="-403411">
              <a:lnSpc>
                <a:spcPct val="80000"/>
              </a:lnSpc>
              <a:spcBef>
                <a:spcPts val="700"/>
              </a:spcBef>
              <a:defRPr b="0" spc="0" sz="1800">
                <a:solidFill>
                  <a:srgbClr val="000000"/>
                </a:solidFill>
              </a:defRPr>
            </a:pPr>
            <a:r>
              <a:rPr b="1" spc="100" sz="3000">
                <a:solidFill>
                  <a:srgbClr val="534949"/>
                </a:solidFill>
              </a:rPr>
              <a:t>Definition frame for </a:t>
            </a:r>
            <a:r>
              <a:rPr b="1" i="1" spc="100" sz="3000" u="sng">
                <a:solidFill>
                  <a:srgbClr val="534949"/>
                </a:solidFill>
              </a:rPr>
              <a:t>onomatopoeia</a:t>
            </a:r>
            <a:endParaRPr b="1" spc="150" sz="1700">
              <a:solidFill>
                <a:srgbClr val="534949"/>
              </a:solidFill>
            </a:endParaRPr>
          </a:p>
          <a:p>
            <a:pPr lvl="0" marL="0" indent="0">
              <a:lnSpc>
                <a:spcPct val="80000"/>
              </a:lnSpc>
              <a:buSzTx/>
              <a:buNone/>
              <a:defRPr b="0" spc="0" sz="1800">
                <a:solidFill>
                  <a:srgbClr val="000000"/>
                </a:solidFill>
              </a:defRPr>
            </a:pPr>
            <a:endParaRPr b="1" spc="150" sz="3600">
              <a:solidFill>
                <a:srgbClr val="534949"/>
              </a:solidFill>
            </a:endParaRPr>
          </a:p>
          <a:p>
            <a:pPr lvl="0" marL="355002" indent="-309282">
              <a:lnSpc>
                <a:spcPct val="80000"/>
              </a:lnSpc>
              <a:spcBef>
                <a:spcPts val="500"/>
              </a:spcBef>
              <a:defRPr b="0" spc="0" sz="1800">
                <a:solidFill>
                  <a:srgbClr val="000000"/>
                </a:solidFill>
              </a:defRPr>
            </a:pPr>
            <a:r>
              <a:rPr b="1" spc="100" sz="2300">
                <a:solidFill>
                  <a:srgbClr val="534949"/>
                </a:solidFill>
              </a:rPr>
              <a:t>What is being defined or discussed?</a:t>
            </a:r>
            <a:endParaRPr b="1" spc="150" sz="1700">
              <a:solidFill>
                <a:srgbClr val="534949"/>
              </a:solidFill>
            </a:endParaRPr>
          </a:p>
          <a:p>
            <a:pPr lvl="0" marL="0" indent="0">
              <a:lnSpc>
                <a:spcPct val="80000"/>
              </a:lnSpc>
              <a:spcBef>
                <a:spcPts val="500"/>
              </a:spcBef>
              <a:buSzTx/>
              <a:buNone/>
              <a:defRPr b="0" spc="0" sz="1800">
                <a:solidFill>
                  <a:srgbClr val="000000"/>
                </a:solidFill>
              </a:defRPr>
            </a:pPr>
            <a:r>
              <a:rPr b="1" spc="100" sz="1700">
                <a:solidFill>
                  <a:srgbClr val="534949"/>
                </a:solidFill>
              </a:rPr>
              <a:t>     Answer: </a:t>
            </a:r>
            <a:r>
              <a:rPr b="1" spc="100" sz="2300">
                <a:solidFill>
                  <a:srgbClr val="534949"/>
                </a:solidFill>
              </a:rPr>
              <a:t>onomatopoeia</a:t>
            </a:r>
            <a:endParaRPr b="1" spc="150" sz="1700">
              <a:solidFill>
                <a:srgbClr val="534949"/>
              </a:solidFill>
            </a:endParaRPr>
          </a:p>
          <a:p>
            <a:pPr lvl="0" marL="355002" indent="-309282">
              <a:lnSpc>
                <a:spcPct val="80000"/>
              </a:lnSpc>
              <a:spcBef>
                <a:spcPts val="500"/>
              </a:spcBef>
              <a:defRPr b="0" spc="0" sz="1800">
                <a:solidFill>
                  <a:srgbClr val="000000"/>
                </a:solidFill>
              </a:defRPr>
            </a:pPr>
            <a:r>
              <a:rPr b="1" spc="100" sz="2300">
                <a:solidFill>
                  <a:srgbClr val="534949"/>
                </a:solidFill>
              </a:rPr>
              <a:t> To which general category does this item belong?</a:t>
            </a:r>
            <a:endParaRPr b="1" spc="150" sz="1700">
              <a:solidFill>
                <a:srgbClr val="534949"/>
              </a:solidFill>
            </a:endParaRPr>
          </a:p>
          <a:p>
            <a:pPr lvl="0" marL="0" indent="0">
              <a:lnSpc>
                <a:spcPct val="80000"/>
              </a:lnSpc>
              <a:spcBef>
                <a:spcPts val="500"/>
              </a:spcBef>
              <a:buSzTx/>
              <a:buNone/>
              <a:defRPr b="0" spc="0" sz="1800">
                <a:solidFill>
                  <a:srgbClr val="000000"/>
                </a:solidFill>
              </a:defRPr>
            </a:pPr>
            <a:r>
              <a:rPr b="1" spc="100" sz="2300">
                <a:solidFill>
                  <a:srgbClr val="534949"/>
                </a:solidFill>
              </a:rPr>
              <a:t>      Answer:  Figure of speech</a:t>
            </a:r>
            <a:endParaRPr b="1" spc="150" sz="1700">
              <a:solidFill>
                <a:srgbClr val="534949"/>
              </a:solidFill>
            </a:endParaRPr>
          </a:p>
          <a:p>
            <a:pPr lvl="0" marL="355002" indent="-309282">
              <a:lnSpc>
                <a:spcPct val="80000"/>
              </a:lnSpc>
              <a:spcBef>
                <a:spcPts val="500"/>
              </a:spcBef>
              <a:defRPr b="0" spc="0" sz="1800">
                <a:solidFill>
                  <a:srgbClr val="000000"/>
                </a:solidFill>
              </a:defRPr>
            </a:pPr>
            <a:r>
              <a:rPr b="1" spc="100" sz="2300">
                <a:solidFill>
                  <a:srgbClr val="534949"/>
                </a:solidFill>
              </a:rPr>
              <a:t> What characteristics separate the item from other things in the same category?</a:t>
            </a:r>
            <a:endParaRPr b="1" spc="150" sz="1700">
              <a:solidFill>
                <a:srgbClr val="534949"/>
              </a:solidFill>
            </a:endParaRPr>
          </a:p>
          <a:p>
            <a:pPr lvl="0" marL="0" indent="0">
              <a:lnSpc>
                <a:spcPct val="80000"/>
              </a:lnSpc>
              <a:spcBef>
                <a:spcPts val="500"/>
              </a:spcBef>
              <a:buSzTx/>
              <a:buNone/>
              <a:defRPr b="0" spc="0" sz="1800">
                <a:solidFill>
                  <a:srgbClr val="000000"/>
                </a:solidFill>
              </a:defRPr>
            </a:pPr>
            <a:r>
              <a:rPr b="1" spc="100" sz="2300">
                <a:solidFill>
                  <a:srgbClr val="534949"/>
                </a:solidFill>
              </a:rPr>
              <a:t>      Answers:  Doesn’t have to rhyme; sounds like what it is; isn’t a comparison; usually  just a word or two</a:t>
            </a:r>
            <a:br>
              <a:rPr b="1" spc="100" sz="2300">
                <a:solidFill>
                  <a:srgbClr val="534949"/>
                </a:solidFill>
              </a:rPr>
            </a:br>
          </a:p>
        </p:txBody>
      </p:sp>
      <p:sp>
        <p:nvSpPr>
          <p:cNvPr id="192" name="Shape 192"/>
          <p:cNvSpPr/>
          <p:nvPr>
            <p:ph type="title"/>
          </p:nvPr>
        </p:nvSpPr>
        <p:spPr>
          <a:xfrm>
            <a:off x="381000" y="355847"/>
            <a:ext cx="8381259" cy="1054394"/>
          </a:xfrm>
          <a:prstGeom prst="rect">
            <a:avLst/>
          </a:prstGeom>
        </p:spPr>
        <p:txBody>
          <a:bodyPr lIns="0" tIns="0" rIns="0" bIns="0">
            <a:normAutofit fontScale="100000" lnSpcReduction="0"/>
          </a:bodyPr>
          <a:lstStyle/>
          <a:p>
            <a:pPr lvl="0">
              <a:defRPr b="0" cap="none" spc="0" sz="1800">
                <a:solidFill>
                  <a:srgbClr val="000000"/>
                </a:solidFill>
              </a:defRPr>
            </a:pPr>
            <a:r>
              <a:rPr b="1" cap="all" spc="200" sz="3200">
                <a:solidFill>
                  <a:srgbClr val="FFFFFF"/>
                </a:solidFill>
              </a:rPr>
              <a:t>Example</a:t>
            </a:r>
          </a:p>
        </p:txBody>
      </p:sp>
      <p:sp>
        <p:nvSpPr>
          <p:cNvPr id="193" name="Shape 193"/>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ph type="body" idx="1"/>
          </p:nvPr>
        </p:nvSpPr>
        <p:spPr>
          <a:xfrm>
            <a:off x="990600" y="2057399"/>
            <a:ext cx="7467601" cy="4407410"/>
          </a:xfrm>
          <a:prstGeom prst="rect">
            <a:avLst/>
          </a:prstGeom>
        </p:spPr>
        <p:txBody>
          <a:bodyPr/>
          <a:lstStyle/>
          <a:p>
            <a:pPr lvl="0">
              <a:defRPr b="0" spc="0" sz="1800">
                <a:solidFill>
                  <a:srgbClr val="000000"/>
                </a:solidFill>
              </a:defRPr>
            </a:pPr>
            <a:r>
              <a:rPr b="1" spc="100" sz="2000">
                <a:solidFill>
                  <a:srgbClr val="534949"/>
                </a:solidFill>
              </a:rPr>
              <a:t>What are some different types or classes of the item being defined?</a:t>
            </a:r>
            <a:endParaRPr b="1" spc="100" sz="2000">
              <a:solidFill>
                <a:srgbClr val="534949"/>
              </a:solidFill>
            </a:endParaRPr>
          </a:p>
          <a:p>
            <a:pPr lvl="0" marL="0" indent="0">
              <a:buSzTx/>
              <a:buNone/>
              <a:defRPr b="0" spc="0" sz="1800">
                <a:solidFill>
                  <a:srgbClr val="000000"/>
                </a:solidFill>
              </a:defRPr>
            </a:pPr>
            <a:r>
              <a:rPr b="1" spc="100" sz="2000">
                <a:solidFill>
                  <a:srgbClr val="534949"/>
                </a:solidFill>
              </a:rPr>
              <a:t>    Answers:</a:t>
            </a:r>
            <a:endParaRPr b="1" spc="100" sz="2000">
              <a:solidFill>
                <a:srgbClr val="534949"/>
              </a:solidFill>
            </a:endParaRPr>
          </a:p>
          <a:p>
            <a:pPr lvl="0">
              <a:buFont typeface="Wingdings"/>
              <a:buChar char="✓"/>
              <a:defRPr b="0" spc="0" sz="1800">
                <a:solidFill>
                  <a:srgbClr val="000000"/>
                </a:solidFill>
              </a:defRPr>
            </a:pPr>
            <a:r>
              <a:rPr b="1" spc="100" sz="2000">
                <a:solidFill>
                  <a:srgbClr val="534949"/>
                </a:solidFill>
              </a:rPr>
              <a:t>Can refer to images or noises or people</a:t>
            </a:r>
            <a:endParaRPr b="1" spc="100" sz="2000">
              <a:solidFill>
                <a:srgbClr val="534949"/>
              </a:solidFill>
            </a:endParaRPr>
          </a:p>
          <a:p>
            <a:pPr lvl="0">
              <a:buFont typeface="Wingdings"/>
              <a:buChar char="✓"/>
              <a:defRPr b="0" spc="0" sz="1800">
                <a:solidFill>
                  <a:srgbClr val="000000"/>
                </a:solidFill>
              </a:defRPr>
            </a:pPr>
            <a:r>
              <a:rPr b="1" spc="100" sz="2000">
                <a:solidFill>
                  <a:srgbClr val="534949"/>
                </a:solidFill>
              </a:rPr>
              <a:t>Can be a noun or a verb</a:t>
            </a:r>
            <a:endParaRPr b="1" spc="100" sz="2000">
              <a:solidFill>
                <a:srgbClr val="534949"/>
              </a:solidFill>
            </a:endParaRPr>
          </a:p>
          <a:p>
            <a:pPr lvl="0">
              <a:buFont typeface="Wingdings"/>
              <a:buChar char="✓"/>
              <a:defRPr b="0" spc="0" sz="1800">
                <a:solidFill>
                  <a:srgbClr val="000000"/>
                </a:solidFill>
              </a:defRPr>
            </a:pPr>
            <a:r>
              <a:rPr b="1" spc="100" sz="2000">
                <a:solidFill>
                  <a:srgbClr val="534949"/>
                </a:solidFill>
              </a:rPr>
              <a:t>Figure of speech</a:t>
            </a:r>
            <a:endParaRPr b="1" spc="100" sz="2000">
              <a:solidFill>
                <a:srgbClr val="534949"/>
              </a:solidFill>
            </a:endParaRPr>
          </a:p>
          <a:p>
            <a:pPr lvl="0">
              <a:buFont typeface="Wingdings"/>
              <a:buChar char="✓"/>
              <a:defRPr b="0" spc="0" sz="1800">
                <a:solidFill>
                  <a:srgbClr val="000000"/>
                </a:solidFill>
              </a:defRPr>
            </a:pPr>
            <a:r>
              <a:rPr b="1" spc="100" sz="2000">
                <a:solidFill>
                  <a:srgbClr val="534949"/>
                </a:solidFill>
              </a:rPr>
              <a:t>poetic</a:t>
            </a:r>
          </a:p>
        </p:txBody>
      </p:sp>
      <p:sp>
        <p:nvSpPr>
          <p:cNvPr id="196" name="Shape 196"/>
          <p:cNvSpPr/>
          <p:nvPr>
            <p:ph type="title"/>
          </p:nvPr>
        </p:nvSpPr>
        <p:spPr>
          <a:xfrm>
            <a:off x="381000" y="355847"/>
            <a:ext cx="8381259" cy="1054394"/>
          </a:xfrm>
          <a:prstGeom prst="rect">
            <a:avLst/>
          </a:prstGeom>
        </p:spPr>
        <p:txBody>
          <a:bodyPr lIns="0" tIns="0" rIns="0" bIns="0">
            <a:normAutofit fontScale="100000" lnSpcReduction="0"/>
          </a:bodyPr>
          <a:lstStyle/>
          <a:p>
            <a:pPr lvl="0">
              <a:defRPr b="0" cap="none" spc="0" sz="1800">
                <a:solidFill>
                  <a:srgbClr val="000000"/>
                </a:solidFill>
              </a:defRPr>
            </a:pPr>
            <a:r>
              <a:rPr b="1" cap="all" spc="200" sz="2800">
                <a:solidFill>
                  <a:srgbClr val="FFFFFF"/>
                </a:solidFill>
              </a:rPr>
              <a:t>onomatopoeia</a:t>
            </a:r>
            <a:br>
              <a:rPr b="1" cap="all" spc="200" sz="2800">
                <a:solidFill>
                  <a:srgbClr val="FFFFFF"/>
                </a:solidFill>
              </a:rPr>
            </a:br>
          </a:p>
        </p:txBody>
      </p:sp>
      <p:sp>
        <p:nvSpPr>
          <p:cNvPr id="197" name="Shape 197"/>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body" idx="1"/>
          </p:nvPr>
        </p:nvSpPr>
        <p:spPr>
          <a:xfrm>
            <a:off x="1219200" y="2133599"/>
            <a:ext cx="6858000" cy="4407410"/>
          </a:xfrm>
          <a:prstGeom prst="rect">
            <a:avLst/>
          </a:prstGeom>
        </p:spPr>
        <p:txBody>
          <a:bodyPr/>
          <a:lstStyle/>
          <a:p>
            <a:pPr lvl="0" marL="0" indent="0">
              <a:buSzTx/>
              <a:buNone/>
              <a:defRPr b="0" spc="0" sz="1800">
                <a:solidFill>
                  <a:srgbClr val="000000"/>
                </a:solidFill>
              </a:defRPr>
            </a:pPr>
            <a:r>
              <a:rPr b="1" spc="100" sz="2000">
                <a:solidFill>
                  <a:srgbClr val="534949"/>
                </a:solidFill>
              </a:rPr>
              <a:t>   </a:t>
            </a:r>
            <a:endParaRPr b="1" spc="100" sz="2000">
              <a:solidFill>
                <a:srgbClr val="534949"/>
              </a:solidFill>
            </a:endParaRPr>
          </a:p>
          <a:p>
            <a:pPr lvl="0" marL="0" indent="0">
              <a:buSzTx/>
              <a:buNone/>
              <a:defRPr b="0" spc="0" sz="1800">
                <a:solidFill>
                  <a:srgbClr val="000000"/>
                </a:solidFill>
              </a:defRPr>
            </a:pPr>
            <a:r>
              <a:rPr b="1" spc="100" sz="2000">
                <a:solidFill>
                  <a:srgbClr val="534949"/>
                </a:solidFill>
              </a:rPr>
              <a:t>       Onomatopoeia is a figure of speech that is poetic.  It can be a noun or verb. Onomatopoeia usually is a word that refers to images or noises or people.  The word “buzz” is an example of Onomatopoeia.</a:t>
            </a:r>
          </a:p>
        </p:txBody>
      </p:sp>
      <p:sp>
        <p:nvSpPr>
          <p:cNvPr id="200" name="Shape 200"/>
          <p:cNvSpPr/>
          <p:nvPr>
            <p:ph type="title"/>
          </p:nvPr>
        </p:nvSpPr>
        <p:spPr>
          <a:xfrm>
            <a:off x="381000" y="355847"/>
            <a:ext cx="8381259" cy="1054394"/>
          </a:xfrm>
          <a:prstGeom prst="rect">
            <a:avLst/>
          </a:prstGeom>
        </p:spPr>
        <p:txBody>
          <a:bodyPr lIns="0" tIns="0" rIns="0" bIns="0">
            <a:normAutofit fontScale="100000" lnSpcReduction="0"/>
          </a:bodyPr>
          <a:lstStyle/>
          <a:p>
            <a:pPr lvl="0">
              <a:defRPr b="0" cap="none" spc="0" sz="1800">
                <a:solidFill>
                  <a:srgbClr val="000000"/>
                </a:solidFill>
              </a:defRPr>
            </a:pPr>
            <a:r>
              <a:rPr b="1" cap="all" spc="200" sz="3200">
                <a:solidFill>
                  <a:srgbClr val="FFFFFF"/>
                </a:solidFill>
              </a:rPr>
              <a:t>Summary of onomatopoeia</a:t>
            </a:r>
          </a:p>
        </p:txBody>
      </p:sp>
      <p:sp>
        <p:nvSpPr>
          <p:cNvPr id="201" name="Shape 201"/>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body" idx="1"/>
          </p:nvPr>
        </p:nvSpPr>
        <p:spPr>
          <a:xfrm>
            <a:off x="457200" y="1752599"/>
            <a:ext cx="8153401" cy="4407410"/>
          </a:xfrm>
          <a:prstGeom prst="rect">
            <a:avLst/>
          </a:prstGeom>
        </p:spPr>
        <p:txBody>
          <a:bodyPr/>
          <a:lstStyle/>
          <a:p>
            <a:pPr lvl="0">
              <a:defRPr b="0" spc="0" sz="1800">
                <a:solidFill>
                  <a:srgbClr val="000000"/>
                </a:solidFill>
              </a:defRPr>
            </a:pPr>
            <a:r>
              <a:rPr b="1" spc="100" sz="2000">
                <a:solidFill>
                  <a:srgbClr val="534949"/>
                </a:solidFill>
              </a:rPr>
              <a:t>Follow along as I read the paragraph.</a:t>
            </a:r>
            <a:endParaRPr b="1" spc="100" sz="2000">
              <a:solidFill>
                <a:srgbClr val="534949"/>
              </a:solidFill>
            </a:endParaRPr>
          </a:p>
          <a:p>
            <a:pPr lvl="0">
              <a:defRPr b="0" spc="0" sz="1800">
                <a:solidFill>
                  <a:srgbClr val="000000"/>
                </a:solidFill>
              </a:defRPr>
            </a:pPr>
            <a:r>
              <a:rPr b="1" spc="100" sz="2000">
                <a:solidFill>
                  <a:srgbClr val="534949"/>
                </a:solidFill>
              </a:rPr>
              <a:t>Write one word that best summarizes the paragraph.</a:t>
            </a:r>
            <a:endParaRPr b="1" spc="100" sz="2000">
              <a:solidFill>
                <a:srgbClr val="534949"/>
              </a:solidFill>
            </a:endParaRPr>
          </a:p>
          <a:p>
            <a:pPr lvl="0">
              <a:defRPr b="0" spc="0" sz="1800">
                <a:solidFill>
                  <a:srgbClr val="000000"/>
                </a:solidFill>
              </a:defRPr>
            </a:pPr>
            <a:r>
              <a:rPr b="1" spc="100" sz="2000">
                <a:solidFill>
                  <a:srgbClr val="534949"/>
                </a:solidFill>
              </a:rPr>
              <a:t>Write a brief explanation (a sentence or two) that explains the word choice.</a:t>
            </a:r>
            <a:endParaRPr b="1" spc="100" sz="2000">
              <a:solidFill>
                <a:srgbClr val="534949"/>
              </a:solidFill>
            </a:endParaRPr>
          </a:p>
          <a:p>
            <a:pPr lvl="0">
              <a:defRPr b="0" spc="0" sz="1800">
                <a:solidFill>
                  <a:srgbClr val="000000"/>
                </a:solidFill>
              </a:defRPr>
            </a:pPr>
            <a:r>
              <a:rPr b="1" spc="100" sz="2000">
                <a:solidFill>
                  <a:srgbClr val="534949"/>
                </a:solidFill>
              </a:rPr>
              <a:t>Pick one word out of your explanation sentence(s) that summarizes the sentence(s).</a:t>
            </a:r>
            <a:endParaRPr b="1" spc="100" sz="2000">
              <a:solidFill>
                <a:srgbClr val="534949"/>
              </a:solidFill>
            </a:endParaRPr>
          </a:p>
          <a:p>
            <a:pPr lvl="0">
              <a:defRPr b="0" spc="0" sz="1800">
                <a:solidFill>
                  <a:srgbClr val="000000"/>
                </a:solidFill>
              </a:defRPr>
            </a:pPr>
            <a:r>
              <a:rPr b="1" spc="100" sz="2000">
                <a:solidFill>
                  <a:srgbClr val="534949"/>
                </a:solidFill>
              </a:rPr>
              <a:t>Share the word choices and explanations with a partner.</a:t>
            </a:r>
            <a:endParaRPr b="1" spc="100" sz="2000">
              <a:solidFill>
                <a:srgbClr val="534949"/>
              </a:solidFill>
            </a:endParaRPr>
          </a:p>
          <a:p>
            <a:pPr lvl="0">
              <a:defRPr b="0" spc="0" sz="1800">
                <a:solidFill>
                  <a:srgbClr val="000000"/>
                </a:solidFill>
              </a:defRPr>
            </a:pPr>
            <a:r>
              <a:rPr b="1" spc="100" sz="2000">
                <a:solidFill>
                  <a:srgbClr val="534949"/>
                </a:solidFill>
              </a:rPr>
              <a:t>Discuss the appropriateness and preciseness of the word choices.</a:t>
            </a:r>
            <a:endParaRPr b="1" spc="100" sz="2000">
              <a:solidFill>
                <a:srgbClr val="534949"/>
              </a:solidFill>
            </a:endParaRPr>
          </a:p>
          <a:p>
            <a:pPr lvl="0" marL="228600" indent="-182879">
              <a:buSzTx/>
              <a:buNone/>
              <a:defRPr b="0" spc="0" sz="1800">
                <a:solidFill>
                  <a:srgbClr val="000000"/>
                </a:solidFill>
              </a:defRPr>
            </a:pPr>
            <a:endParaRPr b="1" spc="100" sz="2000">
              <a:solidFill>
                <a:srgbClr val="534949"/>
              </a:solidFill>
            </a:endParaRPr>
          </a:p>
          <a:p>
            <a:pPr lvl="0" marL="228600" indent="-182879">
              <a:spcBef>
                <a:spcPts val="300"/>
              </a:spcBef>
              <a:buSzTx/>
              <a:buNone/>
              <a:defRPr b="0" spc="0" sz="1800">
                <a:solidFill>
                  <a:srgbClr val="000000"/>
                </a:solidFill>
              </a:defRPr>
            </a:pPr>
            <a:r>
              <a:rPr b="1" spc="100" sz="1600">
                <a:solidFill>
                  <a:srgbClr val="534949"/>
                </a:solidFill>
              </a:rPr>
              <a:t>Wormeli, Rick. Summarization in Any Subject: 50 Techniques to Improve Students Learning. Alexandria, VA: ASCD, 2005, 122-123</a:t>
            </a:r>
          </a:p>
        </p:txBody>
      </p:sp>
      <p:sp>
        <p:nvSpPr>
          <p:cNvPr id="71" name="Shape 71"/>
          <p:cNvSpPr/>
          <p:nvPr>
            <p:ph type="title"/>
          </p:nvPr>
        </p:nvSpPr>
        <p:spPr>
          <a:xfrm>
            <a:off x="381000" y="355847"/>
            <a:ext cx="8381259" cy="1054394"/>
          </a:xfrm>
          <a:prstGeom prst="rect">
            <a:avLst/>
          </a:prstGeom>
        </p:spPr>
        <p:txBody>
          <a:bodyPr lIns="0" tIns="0" rIns="0" bIns="0">
            <a:normAutofit fontScale="100000" lnSpcReduction="0"/>
          </a:bodyPr>
          <a:lstStyle>
            <a:lvl1pPr>
              <a:defRPr sz="2800"/>
            </a:lvl1pPr>
          </a:lstStyle>
          <a:p>
            <a:pPr lvl="0">
              <a:defRPr b="0" cap="none" spc="0" sz="1800">
                <a:solidFill>
                  <a:srgbClr val="000000"/>
                </a:solidFill>
              </a:defRPr>
            </a:pPr>
            <a:r>
              <a:rPr b="1" cap="all" spc="200" sz="2800">
                <a:solidFill>
                  <a:srgbClr val="FFFFFF"/>
                </a:solidFill>
              </a:rPr>
              <a:t>Steps to One or Two-Word Summaries Strategy</a:t>
            </a:r>
          </a:p>
        </p:txBody>
      </p:sp>
      <p:sp>
        <p:nvSpPr>
          <p:cNvPr id="72" name="Shape 72"/>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32" presetID="23" grpId="1" fill="hold">
                                  <p:stCondLst>
                                    <p:cond delay="0"/>
                                  </p:stCondLst>
                                  <p:iterate type="el" backwards="0">
                                    <p:tmAbs val="0"/>
                                  </p:iterate>
                                  <p:childTnLst>
                                    <p:set>
                                      <p:cBhvr>
                                        <p:cTn id="6" fill="hold"/>
                                        <p:tgtEl>
                                          <p:spTgt spid="70">
                                            <p:bg/>
                                          </p:spTgt>
                                        </p:tgtEl>
                                        <p:attrNameLst>
                                          <p:attrName>style.visibility</p:attrName>
                                        </p:attrNameLst>
                                      </p:cBhvr>
                                      <p:to>
                                        <p:strVal val="visible"/>
                                      </p:to>
                                    </p:set>
                                    <p:anim calcmode="lin" valueType="num">
                                      <p:cBhvr>
                                        <p:cTn id="7" dur="500" fill="hold"/>
                                        <p:tgtEl>
                                          <p:spTgt spid="70">
                                            <p:bg/>
                                          </p:spTgt>
                                        </p:tgtEl>
                                        <p:attrNameLst>
                                          <p:attrName>ppt_w</p:attrName>
                                        </p:attrNameLst>
                                      </p:cBhvr>
                                      <p:tavLst>
                                        <p:tav tm="0">
                                          <p:val>
                                            <p:fltVal val="0"/>
                                          </p:val>
                                        </p:tav>
                                        <p:tav tm="100000">
                                          <p:val>
                                            <p:strVal val="#ppt_w"/>
                                          </p:val>
                                        </p:tav>
                                      </p:tavLst>
                                    </p:anim>
                                    <p:anim calcmode="lin" valueType="num">
                                      <p:cBhvr>
                                        <p:cTn id="8" dur="500" fill="hold"/>
                                        <p:tgtEl>
                                          <p:spTgt spid="70">
                                            <p:bg/>
                                          </p:spTgt>
                                        </p:tgtEl>
                                        <p:attrNameLst>
                                          <p:attrName>ppt_h</p:attrName>
                                        </p:attrNameLst>
                                      </p:cBhvr>
                                      <p:tavLst>
                                        <p:tav tm="0">
                                          <p:val>
                                            <p:fltVal val="0"/>
                                          </p:val>
                                        </p:tav>
                                        <p:tav tm="100000">
                                          <p:val>
                                            <p:strVal val="#ppt_h"/>
                                          </p:val>
                                        </p:tav>
                                      </p:tavLst>
                                    </p:anim>
                                  </p:childTnLst>
                                </p:cTn>
                              </p:par>
                              <p:par>
                                <p:cTn id="9" presetClass="entr" presetSubtype="32" presetID="23" grpId="1" fill="hold">
                                  <p:stCondLst>
                                    <p:cond delay="0"/>
                                  </p:stCondLst>
                                  <p:iterate type="el" backwards="0">
                                    <p:tmAbs val="0"/>
                                  </p:iterate>
                                  <p:childTnLst>
                                    <p:set>
                                      <p:cBhvr>
                                        <p:cTn id="10" fill="hold"/>
                                        <p:tgtEl>
                                          <p:spTgt spid="70">
                                            <p:txEl>
                                              <p:pRg st="0" end="0"/>
                                            </p:txEl>
                                          </p:spTgt>
                                        </p:tgtEl>
                                        <p:attrNameLst>
                                          <p:attrName>style.visibility</p:attrName>
                                        </p:attrNameLst>
                                      </p:cBhvr>
                                      <p:to>
                                        <p:strVal val="visible"/>
                                      </p:to>
                                    </p:set>
                                    <p:anim calcmode="lin" valueType="num">
                                      <p:cBhvr>
                                        <p:cTn id="11" dur="500" fill="hold"/>
                                        <p:tgtEl>
                                          <p:spTgt spid="70">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70">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nodeType="afterEffect" presetClass="entr" presetSubtype="32" presetID="23" grpId="1" fill="hold">
                                  <p:stCondLst>
                                    <p:cond delay="0"/>
                                  </p:stCondLst>
                                  <p:iterate type="el" backwards="0">
                                    <p:tmAbs val="0"/>
                                  </p:iterate>
                                  <p:childTnLst>
                                    <p:set>
                                      <p:cBhvr>
                                        <p:cTn id="15" fill="hold"/>
                                        <p:tgtEl>
                                          <p:spTgt spid="70">
                                            <p:txEl>
                                              <p:pRg st="1" end="1"/>
                                            </p:txEl>
                                          </p:spTgt>
                                        </p:tgtEl>
                                        <p:attrNameLst>
                                          <p:attrName>style.visibility</p:attrName>
                                        </p:attrNameLst>
                                      </p:cBhvr>
                                      <p:to>
                                        <p:strVal val="visible"/>
                                      </p:to>
                                    </p:set>
                                    <p:anim calcmode="lin" valueType="num">
                                      <p:cBhvr>
                                        <p:cTn id="16" dur="500" fill="hold"/>
                                        <p:tgtEl>
                                          <p:spTgt spid="70">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70">
                                            <p:txEl>
                                              <p:pRg st="1" end="1"/>
                                            </p:txEl>
                                          </p:spTgt>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nodeType="afterEffect" presetClass="entr" presetSubtype="32" presetID="23" grpId="1" fill="hold">
                                  <p:stCondLst>
                                    <p:cond delay="0"/>
                                  </p:stCondLst>
                                  <p:iterate type="el" backwards="0">
                                    <p:tmAbs val="0"/>
                                  </p:iterate>
                                  <p:childTnLst>
                                    <p:set>
                                      <p:cBhvr>
                                        <p:cTn id="20" fill="hold"/>
                                        <p:tgtEl>
                                          <p:spTgt spid="70">
                                            <p:txEl>
                                              <p:pRg st="2" end="2"/>
                                            </p:txEl>
                                          </p:spTgt>
                                        </p:tgtEl>
                                        <p:attrNameLst>
                                          <p:attrName>style.visibility</p:attrName>
                                        </p:attrNameLst>
                                      </p:cBhvr>
                                      <p:to>
                                        <p:strVal val="visible"/>
                                      </p:to>
                                    </p:set>
                                    <p:anim calcmode="lin" valueType="num">
                                      <p:cBhvr>
                                        <p:cTn id="21" dur="500" fill="hold"/>
                                        <p:tgtEl>
                                          <p:spTgt spid="70">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32" presetID="23" grpId="1" fill="hold">
                                  <p:stCondLst>
                                    <p:cond delay="0"/>
                                  </p:stCondLst>
                                  <p:iterate type="el" backwards="0">
                                    <p:tmAbs val="0"/>
                                  </p:iterate>
                                  <p:childTnLst>
                                    <p:set>
                                      <p:cBhvr>
                                        <p:cTn id="26" fill="hold"/>
                                        <p:tgtEl>
                                          <p:spTgt spid="70">
                                            <p:txEl>
                                              <p:pRg st="3" end="3"/>
                                            </p:txEl>
                                          </p:spTgt>
                                        </p:tgtEl>
                                        <p:attrNameLst>
                                          <p:attrName>style.visibility</p:attrName>
                                        </p:attrNameLst>
                                      </p:cBhvr>
                                      <p:to>
                                        <p:strVal val="visible"/>
                                      </p:to>
                                    </p:set>
                                    <p:anim calcmode="lin" valueType="num">
                                      <p:cBhvr>
                                        <p:cTn id="27" dur="500" fill="hold"/>
                                        <p:tgtEl>
                                          <p:spTgt spid="70">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7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nodeType="clickEffect" presetClass="entr" presetSubtype="32" presetID="23" grpId="1" fill="hold">
                                  <p:stCondLst>
                                    <p:cond delay="0"/>
                                  </p:stCondLst>
                                  <p:iterate type="el" backwards="0">
                                    <p:tmAbs val="0"/>
                                  </p:iterate>
                                  <p:childTnLst>
                                    <p:set>
                                      <p:cBhvr>
                                        <p:cTn id="32" fill="hold"/>
                                        <p:tgtEl>
                                          <p:spTgt spid="70">
                                            <p:txEl>
                                              <p:pRg st="4" end="4"/>
                                            </p:txEl>
                                          </p:spTgt>
                                        </p:tgtEl>
                                        <p:attrNameLst>
                                          <p:attrName>style.visibility</p:attrName>
                                        </p:attrNameLst>
                                      </p:cBhvr>
                                      <p:to>
                                        <p:strVal val="visible"/>
                                      </p:to>
                                    </p:set>
                                    <p:anim calcmode="lin" valueType="num">
                                      <p:cBhvr>
                                        <p:cTn id="33" dur="500" fill="hold"/>
                                        <p:tgtEl>
                                          <p:spTgt spid="70">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70">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nodeType="clickEffect" presetClass="entr" presetSubtype="32" presetID="23" grpId="1" fill="hold">
                                  <p:stCondLst>
                                    <p:cond delay="0"/>
                                  </p:stCondLst>
                                  <p:iterate type="el" backwards="0">
                                    <p:tmAbs val="0"/>
                                  </p:iterate>
                                  <p:childTnLst>
                                    <p:set>
                                      <p:cBhvr>
                                        <p:cTn id="38" fill="hold"/>
                                        <p:tgtEl>
                                          <p:spTgt spid="70">
                                            <p:txEl>
                                              <p:pRg st="5" end="5"/>
                                            </p:txEl>
                                          </p:spTgt>
                                        </p:tgtEl>
                                        <p:attrNameLst>
                                          <p:attrName>style.visibility</p:attrName>
                                        </p:attrNameLst>
                                      </p:cBhvr>
                                      <p:to>
                                        <p:strVal val="visible"/>
                                      </p:to>
                                    </p:set>
                                    <p:anim calcmode="lin" valueType="num">
                                      <p:cBhvr>
                                        <p:cTn id="39" dur="500" fill="hold"/>
                                        <p:tgtEl>
                                          <p:spTgt spid="70">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70">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nodeType="clickEffect" presetClass="entr" presetSubtype="32" presetID="23" grpId="1" fill="hold">
                                  <p:stCondLst>
                                    <p:cond delay="0"/>
                                  </p:stCondLst>
                                  <p:iterate type="el" backwards="0">
                                    <p:tmAbs val="0"/>
                                  </p:iterate>
                                  <p:childTnLst>
                                    <p:set>
                                      <p:cBhvr>
                                        <p:cTn id="44" fill="hold"/>
                                        <p:tgtEl>
                                          <p:spTgt spid="70">
                                            <p:txEl>
                                              <p:pRg st="6" end="6"/>
                                            </p:txEl>
                                          </p:spTgt>
                                        </p:tgtEl>
                                        <p:attrNameLst>
                                          <p:attrName>style.visibility</p:attrName>
                                        </p:attrNameLst>
                                      </p:cBhvr>
                                      <p:to>
                                        <p:strVal val="visible"/>
                                      </p:to>
                                    </p:set>
                                    <p:anim calcmode="lin" valueType="num">
                                      <p:cBhvr>
                                        <p:cTn id="45" dur="500" fill="hold"/>
                                        <p:tgtEl>
                                          <p:spTgt spid="70">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70">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nodeType="clickEffect" presetClass="entr" presetSubtype="32" presetID="23" grpId="1" fill="hold">
                                  <p:stCondLst>
                                    <p:cond delay="0"/>
                                  </p:stCondLst>
                                  <p:iterate type="el" backwards="0">
                                    <p:tmAbs val="0"/>
                                  </p:iterate>
                                  <p:childTnLst>
                                    <p:set>
                                      <p:cBhvr>
                                        <p:cTn id="50" fill="hold"/>
                                        <p:tgtEl>
                                          <p:spTgt spid="70">
                                            <p:txEl>
                                              <p:pRg st="7" end="7"/>
                                            </p:txEl>
                                          </p:spTgt>
                                        </p:tgtEl>
                                        <p:attrNameLst>
                                          <p:attrName>style.visibility</p:attrName>
                                        </p:attrNameLst>
                                      </p:cBhvr>
                                      <p:to>
                                        <p:strVal val="visible"/>
                                      </p:to>
                                    </p:set>
                                    <p:anim calcmode="lin" valueType="num">
                                      <p:cBhvr>
                                        <p:cTn id="51" dur="500" fill="hold"/>
                                        <p:tgtEl>
                                          <p:spTgt spid="70">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70">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0" grpId="1"/>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Shape 205"/>
          <p:cNvSpPr/>
          <p:nvPr>
            <p:ph type="body" idx="1"/>
          </p:nvPr>
        </p:nvSpPr>
        <p:spPr>
          <a:xfrm>
            <a:off x="1447800" y="1719070"/>
            <a:ext cx="6781800" cy="4407410"/>
          </a:xfrm>
          <a:prstGeom prst="rect">
            <a:avLst/>
          </a:prstGeom>
        </p:spPr>
        <p:txBody>
          <a:bodyPr/>
          <a:lstStyle/>
          <a:p>
            <a:pPr lvl="0" marL="0" indent="0">
              <a:buSzTx/>
              <a:buNone/>
              <a:defRPr b="0" spc="0" sz="1800">
                <a:solidFill>
                  <a:srgbClr val="000000"/>
                </a:solidFill>
              </a:defRPr>
            </a:pPr>
            <a:endParaRPr b="1" spc="150" sz="2000">
              <a:solidFill>
                <a:srgbClr val="534949"/>
              </a:solidFill>
            </a:endParaRPr>
          </a:p>
          <a:p>
            <a:pPr lvl="0" marL="0" indent="0">
              <a:buSzTx/>
              <a:buNone/>
              <a:defRPr b="0" spc="0" sz="1800">
                <a:solidFill>
                  <a:srgbClr val="000000"/>
                </a:solidFill>
              </a:defRPr>
            </a:pPr>
            <a:endParaRPr b="1" spc="150" sz="2000">
              <a:solidFill>
                <a:srgbClr val="534949"/>
              </a:solidFill>
            </a:endParaRPr>
          </a:p>
          <a:p>
            <a:pPr lvl="0" marL="0" indent="0">
              <a:buSzTx/>
              <a:buNone/>
              <a:defRPr b="0" spc="0" sz="1800">
                <a:solidFill>
                  <a:srgbClr val="000000"/>
                </a:solidFill>
              </a:defRPr>
            </a:pPr>
            <a:r>
              <a:rPr b="1" spc="100" sz="2000">
                <a:solidFill>
                  <a:srgbClr val="534949"/>
                </a:solidFill>
              </a:rPr>
              <a:t>Using the summary frame as modeled, write a summary for </a:t>
            </a:r>
            <a:r>
              <a:rPr b="1" i="1" spc="100" sz="2000" u="sng">
                <a:solidFill>
                  <a:srgbClr val="534949"/>
                </a:solidFill>
              </a:rPr>
              <a:t>success.</a:t>
            </a:r>
          </a:p>
        </p:txBody>
      </p:sp>
      <p:sp>
        <p:nvSpPr>
          <p:cNvPr id="206" name="Shape 206"/>
          <p:cNvSpPr/>
          <p:nvPr>
            <p:ph type="title"/>
          </p:nvPr>
        </p:nvSpPr>
        <p:spPr>
          <a:xfrm>
            <a:off x="381000" y="355847"/>
            <a:ext cx="8381259" cy="1054394"/>
          </a:xfrm>
          <a:prstGeom prst="rect">
            <a:avLst/>
          </a:prstGeom>
        </p:spPr>
        <p:txBody>
          <a:bodyPr lIns="0" tIns="0" rIns="0" bIns="0">
            <a:normAutofit fontScale="100000" lnSpcReduction="0"/>
          </a:bodyPr>
          <a:lstStyle/>
          <a:p>
            <a:pPr lvl="0">
              <a:defRPr b="0" cap="none" spc="0" sz="1800">
                <a:solidFill>
                  <a:srgbClr val="000000"/>
                </a:solidFill>
              </a:defRPr>
            </a:pPr>
            <a:r>
              <a:rPr b="1" cap="all" spc="200" sz="3200">
                <a:solidFill>
                  <a:srgbClr val="FFFFFF"/>
                </a:solidFill>
              </a:rPr>
              <a:t>Partner Exercise</a:t>
            </a:r>
          </a:p>
        </p:txBody>
      </p:sp>
      <p:sp>
        <p:nvSpPr>
          <p:cNvPr id="207" name="Shape 207"/>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nvSpPr>
        <p:spPr>
          <a:xfrm>
            <a:off x="533400" y="990600"/>
            <a:ext cx="8001000" cy="5006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600">
                <a:solidFill>
                  <a:srgbClr val="251D14"/>
                </a:solidFill>
              </a:defRPr>
            </a:lvl1pPr>
          </a:lstStyle>
          <a:p>
            <a:pPr lvl="0">
              <a:defRPr b="0" sz="1800">
                <a:solidFill>
                  <a:srgbClr val="000000"/>
                </a:solidFill>
              </a:defRPr>
            </a:pPr>
            <a:r>
              <a:rPr b="1" sz="3600">
                <a:solidFill>
                  <a:srgbClr val="251D14"/>
                </a:solidFill>
              </a:rPr>
              <a:t>     Niagara Falls is on the Niagara River halfway between Lake Ontario and Lake Erie. It is located on the American and Canadian border.  The American Falls is 167 feet high.  On the Canadian side, the Horseshoe Falls is 161 feet high. Niagara Falls is one of the most visited sights in North America. </a:t>
            </a:r>
          </a:p>
        </p:txBody>
      </p:sp>
      <p:sp>
        <p:nvSpPr>
          <p:cNvPr id="77" name="Shape 77"/>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nvSpPr>
        <p:spPr>
          <a:xfrm>
            <a:off x="533400" y="685799"/>
            <a:ext cx="8153400" cy="6250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b="0"/>
            </a:pPr>
            <a:r>
              <a:rPr b="1" sz="4400">
                <a:solidFill>
                  <a:srgbClr val="251D14"/>
                </a:solidFill>
              </a:rPr>
              <a:t>     </a:t>
            </a:r>
            <a:r>
              <a:rPr b="1" sz="4000">
                <a:solidFill>
                  <a:srgbClr val="251D14"/>
                </a:solidFill>
              </a:rPr>
              <a:t>Niagara Falls is on the Niagara River halfway between Lake Ontario and Lake Erie. It is located on the American and Canadian border.  The American Falls is 167 feet high.  On the Canadian side, the Horseshoe Falls is 161 feet high. Niagara Falls is one of the most visited sights in North America. </a:t>
            </a:r>
          </a:p>
        </p:txBody>
      </p:sp>
      <p:sp>
        <p:nvSpPr>
          <p:cNvPr id="84" name="Shape 84"/>
          <p:cNvSpPr/>
          <p:nvPr/>
        </p:nvSpPr>
        <p:spPr>
          <a:xfrm>
            <a:off x="1066800" y="685799"/>
            <a:ext cx="3124200" cy="8382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0000"/>
            </a:solidFill>
          </a:ln>
        </p:spPr>
        <p:txBody>
          <a:bodyPr lIns="0" tIns="0" rIns="0" bIns="0" anchor="ctr"/>
          <a:lstStyle/>
          <a:p>
            <a:pPr lvl="0" algn="ctr">
              <a:defRPr>
                <a:solidFill>
                  <a:srgbClr val="FFFFFF"/>
                </a:solidFill>
              </a:defRPr>
            </a:pPr>
          </a:p>
        </p:txBody>
      </p:sp>
      <p:sp>
        <p:nvSpPr>
          <p:cNvPr id="85" name="Shape 85"/>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body" idx="1"/>
          </p:nvPr>
        </p:nvSpPr>
        <p:spPr>
          <a:xfrm>
            <a:off x="380999" y="1719070"/>
            <a:ext cx="8407894" cy="4407410"/>
          </a:xfrm>
          <a:prstGeom prst="rect">
            <a:avLst/>
          </a:prstGeom>
        </p:spPr>
        <p:txBody>
          <a:bodyPr/>
          <a:lstStyle/>
          <a:p>
            <a:pPr lvl="0" marL="228600" indent="-182879">
              <a:spcBef>
                <a:spcPts val="1000"/>
              </a:spcBef>
              <a:buSzTx/>
              <a:buNone/>
              <a:defRPr b="0" spc="0" sz="1800">
                <a:solidFill>
                  <a:srgbClr val="000000"/>
                </a:solidFill>
              </a:defRPr>
            </a:pPr>
            <a:r>
              <a:rPr b="1" spc="100" sz="2000">
                <a:solidFill>
                  <a:srgbClr val="534949"/>
                </a:solidFill>
              </a:rPr>
              <a:t>      </a:t>
            </a:r>
            <a:r>
              <a:rPr b="1" spc="100" sz="4400">
                <a:solidFill>
                  <a:srgbClr val="534949"/>
                </a:solidFill>
              </a:rPr>
              <a:t>Niagara Falls</a:t>
            </a:r>
            <a:endParaRPr b="1" spc="100" sz="4400">
              <a:solidFill>
                <a:srgbClr val="534949"/>
              </a:solidFill>
            </a:endParaRPr>
          </a:p>
          <a:p>
            <a:pPr lvl="0" marL="228600" indent="-182879">
              <a:buSzTx/>
              <a:buNone/>
              <a:defRPr b="0" spc="0" sz="1800">
                <a:solidFill>
                  <a:srgbClr val="000000"/>
                </a:solidFill>
              </a:defRPr>
            </a:pPr>
            <a:endParaRPr b="1" spc="100" sz="4400">
              <a:solidFill>
                <a:srgbClr val="534949"/>
              </a:solidFill>
            </a:endParaRPr>
          </a:p>
          <a:p>
            <a:pPr lvl="0" marL="228600" indent="-182879" algn="ctr">
              <a:spcBef>
                <a:spcPts val="500"/>
              </a:spcBef>
              <a:buSzTx/>
              <a:buNone/>
              <a:defRPr b="0" spc="0" sz="1800">
                <a:solidFill>
                  <a:srgbClr val="000000"/>
                </a:solidFill>
              </a:defRPr>
            </a:pPr>
            <a:r>
              <a:rPr b="1" spc="100" sz="2000">
                <a:solidFill>
                  <a:srgbClr val="534949"/>
                </a:solidFill>
              </a:rPr>
              <a:t>    </a:t>
            </a:r>
            <a:r>
              <a:rPr b="1" spc="100" sz="2400">
                <a:solidFill>
                  <a:srgbClr val="534949"/>
                </a:solidFill>
              </a:rPr>
              <a:t>Niagara Falls is discussed throughout the entire paragraph. It’s location and height are indicated.</a:t>
            </a:r>
          </a:p>
        </p:txBody>
      </p:sp>
      <p:sp>
        <p:nvSpPr>
          <p:cNvPr id="90" name="Shape 90"/>
          <p:cNvSpPr/>
          <p:nvPr>
            <p:ph type="title"/>
          </p:nvPr>
        </p:nvSpPr>
        <p:spPr>
          <a:xfrm>
            <a:off x="381000" y="355847"/>
            <a:ext cx="8381259" cy="1054394"/>
          </a:xfrm>
          <a:prstGeom prst="rect">
            <a:avLst/>
          </a:prstGeom>
        </p:spPr>
        <p:txBody>
          <a:bodyPr lIns="0" tIns="0" rIns="0" bIns="0">
            <a:normAutofit fontScale="100000" lnSpcReduction="0"/>
          </a:bodyPr>
          <a:lstStyle>
            <a:lvl1pPr defTabSz="905255">
              <a:defRPr spc="198" sz="3168"/>
            </a:lvl1pPr>
          </a:lstStyle>
          <a:p>
            <a:pPr lvl="0">
              <a:defRPr b="0" cap="none" spc="0" sz="1800">
                <a:solidFill>
                  <a:srgbClr val="000000"/>
                </a:solidFill>
              </a:defRPr>
            </a:pPr>
            <a:r>
              <a:rPr b="1" cap="all" spc="198" sz="3168">
                <a:solidFill>
                  <a:srgbClr val="FFFFFF"/>
                </a:solidFill>
              </a:rPr>
              <a:t>Rationale for Choosing the Word</a:t>
            </a:r>
          </a:p>
        </p:txBody>
      </p:sp>
      <p:sp>
        <p:nvSpPr>
          <p:cNvPr id="91" name="Shape 91"/>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body" idx="1"/>
          </p:nvPr>
        </p:nvSpPr>
        <p:spPr>
          <a:xfrm>
            <a:off x="380999" y="1719070"/>
            <a:ext cx="8407894" cy="4407410"/>
          </a:xfrm>
          <a:prstGeom prst="rect">
            <a:avLst/>
          </a:prstGeom>
        </p:spPr>
        <p:txBody>
          <a:bodyPr/>
          <a:lstStyle/>
          <a:p>
            <a:pPr lvl="0" marL="228600" indent="-182879">
              <a:buSzTx/>
              <a:buNone/>
              <a:defRPr b="0" spc="0" sz="1800">
                <a:solidFill>
                  <a:srgbClr val="000000"/>
                </a:solidFill>
              </a:defRPr>
            </a:pPr>
            <a:endParaRPr b="1" spc="150" sz="2000">
              <a:solidFill>
                <a:srgbClr val="534949"/>
              </a:solidFill>
            </a:endParaRPr>
          </a:p>
          <a:p>
            <a:pPr lvl="0" marL="228600" indent="-182879">
              <a:buSzTx/>
              <a:buNone/>
              <a:defRPr b="0" spc="0" sz="1800">
                <a:solidFill>
                  <a:srgbClr val="000000"/>
                </a:solidFill>
              </a:defRPr>
            </a:pPr>
            <a:r>
              <a:rPr b="1" spc="100" sz="2000">
                <a:solidFill>
                  <a:srgbClr val="534949"/>
                </a:solidFill>
              </a:rPr>
              <a:t>  Choose a second word from the paragraph that would answer “why” to the rationale sentence(s).</a:t>
            </a:r>
          </a:p>
        </p:txBody>
      </p:sp>
      <p:sp>
        <p:nvSpPr>
          <p:cNvPr id="94" name="Shape 94"/>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nvSpPr>
        <p:spPr>
          <a:xfrm>
            <a:off x="609600" y="533399"/>
            <a:ext cx="7772400" cy="686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b="0"/>
            </a:pPr>
            <a:r>
              <a:rPr b="1" sz="4400">
                <a:solidFill>
                  <a:srgbClr val="251D14"/>
                </a:solidFill>
              </a:rPr>
              <a:t>     </a:t>
            </a:r>
            <a:r>
              <a:rPr b="1" sz="4000">
                <a:solidFill>
                  <a:srgbClr val="251D14"/>
                </a:solidFill>
              </a:rPr>
              <a:t>Niagara Falls is on the Niagara River halfway between Lake Ontario and Lake Erie. It is located on the American and Canadian border.  The American Falls is 167 feet high.  On the Canadian side, the Horseshoe Falls is 161 feet high. Niagara Falls is one of the most visited sights in North America. </a:t>
            </a:r>
          </a:p>
        </p:txBody>
      </p:sp>
      <p:sp>
        <p:nvSpPr>
          <p:cNvPr id="97" name="Shape 97"/>
          <p:cNvSpPr/>
          <p:nvPr/>
        </p:nvSpPr>
        <p:spPr>
          <a:xfrm>
            <a:off x="1219200" y="533399"/>
            <a:ext cx="3124200" cy="8382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0000"/>
            </a:solidFill>
          </a:ln>
        </p:spPr>
        <p:txBody>
          <a:bodyPr lIns="0" tIns="0" rIns="0" bIns="0" anchor="ctr"/>
          <a:lstStyle/>
          <a:p>
            <a:pPr lvl="0" algn="ctr">
              <a:defRPr>
                <a:solidFill>
                  <a:srgbClr val="FFFFFF"/>
                </a:solidFill>
              </a:defRPr>
            </a:pPr>
          </a:p>
        </p:txBody>
      </p:sp>
      <p:sp>
        <p:nvSpPr>
          <p:cNvPr id="98" name="Shape 98"/>
          <p:cNvSpPr/>
          <p:nvPr/>
        </p:nvSpPr>
        <p:spPr>
          <a:xfrm>
            <a:off x="1752600" y="5533359"/>
            <a:ext cx="1828800" cy="685801"/>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srgbClr val="FF0000"/>
            </a:solidFill>
          </a:ln>
        </p:spPr>
        <p:txBody>
          <a:bodyPr lIns="0" tIns="0" rIns="0" bIns="0" anchor="ctr"/>
          <a:lstStyle/>
          <a:p>
            <a:pPr lvl="0" algn="ctr">
              <a:defRPr>
                <a:solidFill>
                  <a:srgbClr val="FFFFFF"/>
                </a:solidFill>
              </a:defRPr>
            </a:pPr>
          </a:p>
        </p:txBody>
      </p:sp>
      <p:sp>
        <p:nvSpPr>
          <p:cNvPr id="99" name="Shape 99"/>
          <p:cNvSpPr/>
          <p:nvPr>
            <p:ph type="sldNum" sz="quarter" idx="2"/>
          </p:nvPr>
        </p:nvSpPr>
        <p:spPr>
          <a:xfrm>
            <a:off x="8234680" y="6355079"/>
            <a:ext cx="582967" cy="27432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b="0" sz="1800">
                <a:solidFill>
                  <a:srgbClr val="000000"/>
                </a:solidFill>
              </a:defRPr>
            </a:pPr>
            <a:fld id="{86CB4B4D-7CA3-9044-876B-883B54F8677D}" type="slidenum">
              <a:rPr b="1" sz="1100">
                <a:solidFill>
                  <a:srgbClr val="534949"/>
                </a:solidFill>
              </a:rPr>
            </a:fld>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C66951"/>
      </a:accent1>
      <a:accent2>
        <a:srgbClr val="BF974D"/>
      </a:accent2>
      <a:accent3>
        <a:srgbClr val="928B70"/>
      </a:accent3>
      <a:accent4>
        <a:srgbClr val="87706B"/>
      </a:accent4>
      <a:accent5>
        <a:srgbClr val="94734E"/>
      </a:accent5>
      <a:accent6>
        <a:srgbClr val="6F777D"/>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rgbClr val="C66951"/>
          </a:solidFill>
          <a:prstDash val="solid"/>
          <a:bevel/>
        </a:ln>
        <a:effectLst>
          <a:outerShdw sx="100000" sy="100000" kx="0" ky="0" algn="b" rotWithShape="0" blurRad="38100" dist="25400" dir="5400000">
            <a:srgbClr val="000000">
              <a:alpha val="50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Franklin Gothic Medium"/>
            <a:ea typeface="Franklin Gothic Medium"/>
            <a:cs typeface="Franklin Gothic Medium"/>
            <a:sym typeface="Franklin Gothic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rgbClr val="C66951"/>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Franklin Gothic Medium"/>
            <a:ea typeface="Franklin Gothic Medium"/>
            <a:cs typeface="Franklin Gothic Medium"/>
            <a:sym typeface="Franklin Gothic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C66951"/>
      </a:accent1>
      <a:accent2>
        <a:srgbClr val="BF974D"/>
      </a:accent2>
      <a:accent3>
        <a:srgbClr val="928B70"/>
      </a:accent3>
      <a:accent4>
        <a:srgbClr val="87706B"/>
      </a:accent4>
      <a:accent5>
        <a:srgbClr val="94734E"/>
      </a:accent5>
      <a:accent6>
        <a:srgbClr val="6F777D"/>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rgbClr val="C66951"/>
          </a:solidFill>
          <a:prstDash val="solid"/>
          <a:bevel/>
        </a:ln>
        <a:effectLst>
          <a:outerShdw sx="100000" sy="100000" kx="0" ky="0" algn="b" rotWithShape="0" blurRad="38100" dist="25400" dir="5400000">
            <a:srgbClr val="000000">
              <a:alpha val="50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Franklin Gothic Medium"/>
            <a:ea typeface="Franklin Gothic Medium"/>
            <a:cs typeface="Franklin Gothic Medium"/>
            <a:sym typeface="Franklin Gothic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9050" cap="flat">
          <a:solidFill>
            <a:srgbClr val="C66951"/>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Franklin Gothic Medium"/>
            <a:ea typeface="Franklin Gothic Medium"/>
            <a:cs typeface="Franklin Gothic Medium"/>
            <a:sym typeface="Franklin Gothic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